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0"/>
  </p:notesMasterIdLst>
  <p:sldIdLst>
    <p:sldId id="256" r:id="rId2"/>
    <p:sldId id="305" r:id="rId3"/>
    <p:sldId id="257" r:id="rId4"/>
    <p:sldId id="302" r:id="rId5"/>
    <p:sldId id="300" r:id="rId6"/>
    <p:sldId id="311" r:id="rId7"/>
    <p:sldId id="261" r:id="rId8"/>
    <p:sldId id="260" r:id="rId9"/>
    <p:sldId id="276" r:id="rId10"/>
    <p:sldId id="304" r:id="rId11"/>
    <p:sldId id="295" r:id="rId12"/>
    <p:sldId id="296" r:id="rId13"/>
    <p:sldId id="306" r:id="rId14"/>
    <p:sldId id="307" r:id="rId15"/>
    <p:sldId id="308" r:id="rId16"/>
    <p:sldId id="309" r:id="rId17"/>
    <p:sldId id="310" r:id="rId18"/>
    <p:sldId id="27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7_2018\Edumetria\OA_LC_P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7_2018\Edumetria\OA_LC_P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7_2018\Edumetria\OA_LC_P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7_2018\Edumetria\OA_LC_P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barChart>
        <c:barDir val="col"/>
        <c:grouping val="clustered"/>
        <c:ser>
          <c:idx val="0"/>
          <c:order val="0"/>
          <c:tx>
            <c:v>Riadenie školy</c:v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Hárok3!$A$4:$A$7</c:f>
              <c:strCache>
                <c:ptCount val="4"/>
                <c:pt idx="0">
                  <c:v>ŠkVP</c:v>
                </c:pt>
                <c:pt idx="1">
                  <c:v>Pedagogické riadenie</c:v>
                </c:pt>
                <c:pt idx="2">
                  <c:v> Vnútorný systém kontroly a hodnotenia</c:v>
                </c:pt>
                <c:pt idx="3">
                  <c:v>Služby školy</c:v>
                </c:pt>
              </c:strCache>
            </c:strRef>
          </c:cat>
          <c:val>
            <c:numRef>
              <c:f>Hárok3!$C$4:$C$7</c:f>
              <c:numCache>
                <c:formatCode>0.00%</c:formatCode>
                <c:ptCount val="4"/>
                <c:pt idx="0">
                  <c:v>0.26670000000000005</c:v>
                </c:pt>
                <c:pt idx="1">
                  <c:v>0.16670000000000001</c:v>
                </c:pt>
                <c:pt idx="2">
                  <c:v>9.5200000000000021E-2</c:v>
                </c:pt>
                <c:pt idx="3">
                  <c:v>0</c:v>
                </c:pt>
              </c:numCache>
            </c:numRef>
          </c:val>
        </c:ser>
        <c:dLbls/>
        <c:axId val="80036992"/>
        <c:axId val="80038528"/>
      </c:barChart>
      <c:catAx>
        <c:axId val="800369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0038528"/>
        <c:crosses val="autoZero"/>
        <c:auto val="1"/>
        <c:lblAlgn val="ctr"/>
        <c:lblOffset val="100"/>
      </c:catAx>
      <c:valAx>
        <c:axId val="80038528"/>
        <c:scaling>
          <c:orientation val="minMax"/>
          <c:max val="1"/>
        </c:scaling>
        <c:axPos val="l"/>
        <c:majorGridlines/>
        <c:numFmt formatCode="0.00%" sourceLinked="1"/>
        <c:tickLblPos val="nextTo"/>
        <c:crossAx val="8003699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barChart>
        <c:barDir val="col"/>
        <c:grouping val="clustered"/>
        <c:ser>
          <c:idx val="0"/>
          <c:order val="0"/>
          <c:tx>
            <c:v>Riadenie školy</c:v>
          </c:tx>
          <c:spPr>
            <a:solidFill>
              <a:schemeClr val="tx2">
                <a:lumMod val="75000"/>
              </a:schemeClr>
            </a:solidFill>
          </c:spPr>
          <c:cat>
            <c:strRef>
              <c:f>Hárok3!$A$4:$A$7</c:f>
              <c:strCache>
                <c:ptCount val="4"/>
                <c:pt idx="0">
                  <c:v>ŠkVP</c:v>
                </c:pt>
                <c:pt idx="1">
                  <c:v>Pedagogické riadenie</c:v>
                </c:pt>
                <c:pt idx="2">
                  <c:v> Vnútorný systém kontroly a hodnotenia</c:v>
                </c:pt>
                <c:pt idx="3">
                  <c:v>Služby školy</c:v>
                </c:pt>
              </c:strCache>
            </c:strRef>
          </c:cat>
          <c:val>
            <c:numRef>
              <c:f>Hárok3!$B$4:$B$7</c:f>
              <c:numCache>
                <c:formatCode>0.00%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0287616"/>
        <c:axId val="80289152"/>
      </c:barChart>
      <c:catAx>
        <c:axId val="80287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0289152"/>
        <c:crosses val="autoZero"/>
        <c:auto val="1"/>
        <c:lblAlgn val="ctr"/>
        <c:lblOffset val="100"/>
      </c:catAx>
      <c:valAx>
        <c:axId val="80289152"/>
        <c:scaling>
          <c:orientation val="minMax"/>
          <c:max val="1"/>
        </c:scaling>
        <c:axPos val="l"/>
        <c:majorGridlines/>
        <c:numFmt formatCode="0.00%" sourceLinked="1"/>
        <c:tickLblPos val="nextTo"/>
        <c:crossAx val="802876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>
        <c:manualLayout>
          <c:layoutTarget val="inner"/>
          <c:xMode val="edge"/>
          <c:yMode val="edge"/>
          <c:x val="0.12508365338999361"/>
          <c:y val="1.6960297098979175E-2"/>
          <c:w val="0.84815194499693003"/>
          <c:h val="0.75280414072731838"/>
        </c:manualLayout>
      </c:layout>
      <c:barChart>
        <c:barDir val="col"/>
        <c:grouping val="clustered"/>
        <c:ser>
          <c:idx val="0"/>
          <c:order val="0"/>
          <c:tx>
            <c:v>Riadenie školy</c:v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Hárok3!$A$28:$A$31</c:f>
              <c:strCache>
                <c:ptCount val="4"/>
                <c:pt idx="0">
                  <c:v>Zohľadňovanie vzdelávacích výsledkov žiakov</c:v>
                </c:pt>
                <c:pt idx="1">
                  <c:v>Rozvíjanie poznávacích kompetencií žiakov</c:v>
                </c:pt>
                <c:pt idx="2">
                  <c:v>Rozvíjanie komunikačných kompetencií žiakov</c:v>
                </c:pt>
                <c:pt idx="3">
                  <c:v>Rozvíjanie občianskych a sociálnych kompetencií žiakov</c:v>
                </c:pt>
              </c:strCache>
            </c:strRef>
          </c:cat>
          <c:val>
            <c:numRef>
              <c:f>Hárok3!$C$28:$C$31</c:f>
              <c:numCache>
                <c:formatCode>0.00%</c:formatCode>
                <c:ptCount val="4"/>
                <c:pt idx="0">
                  <c:v>0.24150000000000005</c:v>
                </c:pt>
                <c:pt idx="1">
                  <c:v>0.34200000000000008</c:v>
                </c:pt>
                <c:pt idx="2">
                  <c:v>0.2515</c:v>
                </c:pt>
                <c:pt idx="3">
                  <c:v>4.5500000000000013E-2</c:v>
                </c:pt>
              </c:numCache>
            </c:numRef>
          </c:val>
        </c:ser>
        <c:dLbls/>
        <c:axId val="80321536"/>
        <c:axId val="80331520"/>
      </c:barChart>
      <c:catAx>
        <c:axId val="80321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0331520"/>
        <c:crosses val="autoZero"/>
        <c:auto val="1"/>
        <c:lblAlgn val="ctr"/>
        <c:lblOffset val="100"/>
      </c:catAx>
      <c:valAx>
        <c:axId val="80331520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803215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barChart>
        <c:barDir val="col"/>
        <c:grouping val="clustered"/>
        <c:ser>
          <c:idx val="0"/>
          <c:order val="0"/>
          <c:tx>
            <c:v>Riadenie školy</c:v>
          </c:tx>
          <c:spPr>
            <a:solidFill>
              <a:schemeClr val="tx2">
                <a:lumMod val="75000"/>
              </a:schemeClr>
            </a:solidFill>
          </c:spPr>
          <c:cat>
            <c:strRef>
              <c:f>Hárok3!$A$28:$A$31</c:f>
              <c:strCache>
                <c:ptCount val="4"/>
                <c:pt idx="0">
                  <c:v>Zohľadňovanie vzdelávacích výsledkov žiakov</c:v>
                </c:pt>
                <c:pt idx="1">
                  <c:v>Rozvíjanie poznávacích kompetencií žiakov</c:v>
                </c:pt>
                <c:pt idx="2">
                  <c:v>Rozvíjanie komunikačných kompetencií žiakov</c:v>
                </c:pt>
                <c:pt idx="3">
                  <c:v>Rozvíjanie občianskych a sociálnych kompetencií žiakov</c:v>
                </c:pt>
              </c:strCache>
            </c:strRef>
          </c:cat>
          <c:val>
            <c:numRef>
              <c:f>Hárok3!$B$28:$B$31</c:f>
              <c:numCache>
                <c:formatCode>0.00%</c:formatCode>
                <c:ptCount val="4"/>
                <c:pt idx="0">
                  <c:v>0.6875</c:v>
                </c:pt>
                <c:pt idx="1">
                  <c:v>0.82290000000000019</c:v>
                </c:pt>
                <c:pt idx="2">
                  <c:v>0.85560000000000025</c:v>
                </c:pt>
                <c:pt idx="3">
                  <c:v>0.42190000000000011</c:v>
                </c:pt>
              </c:numCache>
            </c:numRef>
          </c:val>
        </c:ser>
        <c:dLbls/>
        <c:axId val="80375808"/>
        <c:axId val="80377344"/>
      </c:barChart>
      <c:catAx>
        <c:axId val="803758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0377344"/>
        <c:crosses val="autoZero"/>
        <c:auto val="1"/>
        <c:lblAlgn val="ctr"/>
        <c:lblOffset val="100"/>
      </c:catAx>
      <c:valAx>
        <c:axId val="80377344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8037580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A9AA7-2474-4784-8625-BFCEA34559A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AD46B97-83DC-4243-BF10-497ACB2ABB90}">
      <dgm:prSet phldrT="[Text]" custT="1"/>
      <dgm:spPr/>
      <dgm:t>
        <a:bodyPr/>
        <a:lstStyle/>
        <a:p>
          <a:r>
            <a:rPr lang="sk-SK" sz="3600" dirty="0" smtClean="0"/>
            <a:t>Žiaci </a:t>
          </a:r>
        </a:p>
        <a:p>
          <a:r>
            <a:rPr lang="sk-SK" sz="1600" dirty="0" smtClean="0"/>
            <a:t>(cca 8 až 10)</a:t>
          </a:r>
          <a:endParaRPr lang="sk-SK" sz="1600" dirty="0"/>
        </a:p>
      </dgm:t>
    </dgm:pt>
    <dgm:pt modelId="{FF81F809-12C8-4544-B0B3-70AE5C319363}" type="parTrans" cxnId="{30F8DA30-AEA9-44D0-9006-A3821C33ACF2}">
      <dgm:prSet/>
      <dgm:spPr/>
      <dgm:t>
        <a:bodyPr/>
        <a:lstStyle/>
        <a:p>
          <a:endParaRPr lang="sk-SK" sz="3600"/>
        </a:p>
      </dgm:t>
    </dgm:pt>
    <dgm:pt modelId="{7AF0E670-5BE8-4723-ADDD-417C8DFDACC9}" type="sibTrans" cxnId="{30F8DA30-AEA9-44D0-9006-A3821C33ACF2}">
      <dgm:prSet/>
      <dgm:spPr/>
      <dgm:t>
        <a:bodyPr/>
        <a:lstStyle/>
        <a:p>
          <a:endParaRPr lang="sk-SK" sz="3600"/>
        </a:p>
      </dgm:t>
    </dgm:pt>
    <dgm:pt modelId="{7F8C7FCD-EE2A-4969-B41A-C20572609C34}">
      <dgm:prSet phldrT="[Text]" custT="1"/>
      <dgm:spPr/>
      <dgm:t>
        <a:bodyPr/>
        <a:lstStyle/>
        <a:p>
          <a:r>
            <a:rPr lang="sk-SK" sz="2800" dirty="0" smtClean="0"/>
            <a:t>členovia ŽŠR, prípadne vybraní žiaci</a:t>
          </a:r>
          <a:endParaRPr lang="sk-SK" sz="2800" dirty="0"/>
        </a:p>
      </dgm:t>
    </dgm:pt>
    <dgm:pt modelId="{8066EABB-448A-43D2-8A87-7F1C48F64FEC}" type="parTrans" cxnId="{E9061F26-00A3-4253-BFC3-82E9C49A1CE2}">
      <dgm:prSet/>
      <dgm:spPr/>
      <dgm:t>
        <a:bodyPr/>
        <a:lstStyle/>
        <a:p>
          <a:endParaRPr lang="sk-SK" sz="3600"/>
        </a:p>
      </dgm:t>
    </dgm:pt>
    <dgm:pt modelId="{22A234E4-14C1-4A84-843F-FF6C0F7902DD}" type="sibTrans" cxnId="{E9061F26-00A3-4253-BFC3-82E9C49A1CE2}">
      <dgm:prSet/>
      <dgm:spPr/>
      <dgm:t>
        <a:bodyPr/>
        <a:lstStyle/>
        <a:p>
          <a:endParaRPr lang="sk-SK" sz="3600"/>
        </a:p>
      </dgm:t>
    </dgm:pt>
    <dgm:pt modelId="{92EB0C97-CD2C-4170-813A-839DFB785444}">
      <dgm:prSet phldrT="[Text]" custT="1"/>
      <dgm:spPr/>
      <dgm:t>
        <a:bodyPr/>
        <a:lstStyle/>
        <a:p>
          <a:r>
            <a:rPr lang="sk-SK" sz="3600" dirty="0" smtClean="0"/>
            <a:t>Učitelia</a:t>
          </a:r>
        </a:p>
        <a:p>
          <a:r>
            <a:rPr lang="sk-SK" sz="1600" dirty="0" smtClean="0"/>
            <a:t>(cca 8 – 10)</a:t>
          </a:r>
          <a:endParaRPr lang="sk-SK" sz="1600" dirty="0"/>
        </a:p>
      </dgm:t>
    </dgm:pt>
    <dgm:pt modelId="{16960762-D36B-4C2F-929E-E58472402D08}" type="parTrans" cxnId="{CE51FD7A-6E8B-43E3-9B19-0D52F1A964D6}">
      <dgm:prSet/>
      <dgm:spPr/>
      <dgm:t>
        <a:bodyPr/>
        <a:lstStyle/>
        <a:p>
          <a:endParaRPr lang="sk-SK" sz="3600"/>
        </a:p>
      </dgm:t>
    </dgm:pt>
    <dgm:pt modelId="{169ABBEA-3E24-4DE5-A9F3-7FDFA899421F}" type="sibTrans" cxnId="{CE51FD7A-6E8B-43E3-9B19-0D52F1A964D6}">
      <dgm:prSet/>
      <dgm:spPr/>
      <dgm:t>
        <a:bodyPr/>
        <a:lstStyle/>
        <a:p>
          <a:endParaRPr lang="sk-SK" sz="3600"/>
        </a:p>
      </dgm:t>
    </dgm:pt>
    <dgm:pt modelId="{8055D57C-B0C3-41B5-9F61-2601183CB020}">
      <dgm:prSet phldrT="[Text]" custT="1"/>
      <dgm:spPr/>
      <dgm:t>
        <a:bodyPr/>
        <a:lstStyle/>
        <a:p>
          <a:r>
            <a:rPr lang="sk-SK" sz="2800" dirty="0" smtClean="0"/>
            <a:t>predsedovia PK, výchovný poradca, ...</a:t>
          </a:r>
          <a:endParaRPr lang="sk-SK" sz="2800" dirty="0"/>
        </a:p>
      </dgm:t>
    </dgm:pt>
    <dgm:pt modelId="{48EF829D-9E6B-4B77-BEFC-8BB36A995A63}" type="parTrans" cxnId="{D0E601AD-1F9D-48DD-AED9-E994153ADC16}">
      <dgm:prSet/>
      <dgm:spPr/>
      <dgm:t>
        <a:bodyPr/>
        <a:lstStyle/>
        <a:p>
          <a:endParaRPr lang="sk-SK" sz="3600"/>
        </a:p>
      </dgm:t>
    </dgm:pt>
    <dgm:pt modelId="{0E40C8EC-478A-4925-9533-664AE7B4888D}" type="sibTrans" cxnId="{D0E601AD-1F9D-48DD-AED9-E994153ADC16}">
      <dgm:prSet/>
      <dgm:spPr/>
      <dgm:t>
        <a:bodyPr/>
        <a:lstStyle/>
        <a:p>
          <a:endParaRPr lang="sk-SK" sz="3600"/>
        </a:p>
      </dgm:t>
    </dgm:pt>
    <dgm:pt modelId="{994166C5-AF2B-4145-9CB2-723D69398F33}" type="pres">
      <dgm:prSet presAssocID="{F21A9AA7-2474-4784-8625-BFCEA34559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7029615-DCED-408F-B80C-99B4DF1E0DCB}" type="pres">
      <dgm:prSet presAssocID="{CAD46B97-83DC-4243-BF10-497ACB2ABB90}" presName="vertFlow" presStyleCnt="0"/>
      <dgm:spPr/>
    </dgm:pt>
    <dgm:pt modelId="{6F6C0D8E-FE2C-41B5-8950-F5759479C71E}" type="pres">
      <dgm:prSet presAssocID="{CAD46B97-83DC-4243-BF10-497ACB2ABB90}" presName="header" presStyleLbl="node1" presStyleIdx="0" presStyleCnt="2" custScaleX="106859" custScaleY="176980" custLinFactY="-41239" custLinFactNeighborX="164" custLinFactNeighborY="-100000"/>
      <dgm:spPr/>
      <dgm:t>
        <a:bodyPr/>
        <a:lstStyle/>
        <a:p>
          <a:endParaRPr lang="sk-SK"/>
        </a:p>
      </dgm:t>
    </dgm:pt>
    <dgm:pt modelId="{BD472BC4-BB95-4346-BEA6-2785202E1ADA}" type="pres">
      <dgm:prSet presAssocID="{8066EABB-448A-43D2-8A87-7F1C48F64FEC}" presName="parTrans" presStyleLbl="sibTrans2D1" presStyleIdx="0" presStyleCnt="2" custScaleX="160435" custScaleY="254713"/>
      <dgm:spPr/>
      <dgm:t>
        <a:bodyPr/>
        <a:lstStyle/>
        <a:p>
          <a:endParaRPr lang="sk-SK"/>
        </a:p>
      </dgm:t>
    </dgm:pt>
    <dgm:pt modelId="{025F7544-29C5-4161-8528-98EE54FEC671}" type="pres">
      <dgm:prSet presAssocID="{7F8C7FCD-EE2A-4969-B41A-C20572609C34}" presName="child" presStyleLbl="alignAccFollowNode1" presStyleIdx="0" presStyleCnt="2" custScaleY="223493" custLinFactNeighborY="75090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7DBD171-4593-4C16-9E83-37B7D04AB978}" type="pres">
      <dgm:prSet presAssocID="{CAD46B97-83DC-4243-BF10-497ACB2ABB90}" presName="hSp" presStyleCnt="0"/>
      <dgm:spPr/>
    </dgm:pt>
    <dgm:pt modelId="{7C3A0EED-F82B-4ECF-8210-1D3DBCEB8510}" type="pres">
      <dgm:prSet presAssocID="{92EB0C97-CD2C-4170-813A-839DFB785444}" presName="vertFlow" presStyleCnt="0"/>
      <dgm:spPr/>
    </dgm:pt>
    <dgm:pt modelId="{6A4852EE-40A3-4093-9435-1F1739A6B46B}" type="pres">
      <dgm:prSet presAssocID="{92EB0C97-CD2C-4170-813A-839DFB785444}" presName="header" presStyleLbl="node1" presStyleIdx="1" presStyleCnt="2" custScaleX="104108" custScaleY="178727" custLinFactY="-38832" custLinFactNeighborX="-602" custLinFactNeighborY="-100000"/>
      <dgm:spPr/>
      <dgm:t>
        <a:bodyPr/>
        <a:lstStyle/>
        <a:p>
          <a:endParaRPr lang="sk-SK"/>
        </a:p>
      </dgm:t>
    </dgm:pt>
    <dgm:pt modelId="{B1EB3819-64E8-427D-91F4-B1B8240BAB9A}" type="pres">
      <dgm:prSet presAssocID="{48EF829D-9E6B-4B77-BEFC-8BB36A995A63}" presName="parTrans" presStyleLbl="sibTrans2D1" presStyleIdx="1" presStyleCnt="2" custScaleX="167599" custScaleY="269464" custLinFactNeighborX="-2167" custLinFactNeighborY="-17687"/>
      <dgm:spPr/>
      <dgm:t>
        <a:bodyPr/>
        <a:lstStyle/>
        <a:p>
          <a:endParaRPr lang="sk-SK"/>
        </a:p>
      </dgm:t>
    </dgm:pt>
    <dgm:pt modelId="{6F76746B-3F23-42A5-9ADE-644A7E4A48FC}" type="pres">
      <dgm:prSet presAssocID="{8055D57C-B0C3-41B5-9F61-2601183CB020}" presName="child" presStyleLbl="alignAccFollowNode1" presStyleIdx="1" presStyleCnt="2" custScaleX="95105" custScaleY="232612" custLinFactNeighborX="14" custLinFactNeighborY="6475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7F111DC-5D7C-4CC3-A871-FE6235AD9F29}" type="presOf" srcId="{CAD46B97-83DC-4243-BF10-497ACB2ABB90}" destId="{6F6C0D8E-FE2C-41B5-8950-F5759479C71E}" srcOrd="0" destOrd="0" presId="urn:microsoft.com/office/officeart/2005/8/layout/lProcess1"/>
    <dgm:cxn modelId="{79011712-DF07-49D2-8119-3F141EF80586}" type="presOf" srcId="{8055D57C-B0C3-41B5-9F61-2601183CB020}" destId="{6F76746B-3F23-42A5-9ADE-644A7E4A48FC}" srcOrd="0" destOrd="0" presId="urn:microsoft.com/office/officeart/2005/8/layout/lProcess1"/>
    <dgm:cxn modelId="{AD1137C3-9E21-4331-8465-2E8E121AB2E9}" type="presOf" srcId="{F21A9AA7-2474-4784-8625-BFCEA34559A2}" destId="{994166C5-AF2B-4145-9CB2-723D69398F33}" srcOrd="0" destOrd="0" presId="urn:microsoft.com/office/officeart/2005/8/layout/lProcess1"/>
    <dgm:cxn modelId="{E9061F26-00A3-4253-BFC3-82E9C49A1CE2}" srcId="{CAD46B97-83DC-4243-BF10-497ACB2ABB90}" destId="{7F8C7FCD-EE2A-4969-B41A-C20572609C34}" srcOrd="0" destOrd="0" parTransId="{8066EABB-448A-43D2-8A87-7F1C48F64FEC}" sibTransId="{22A234E4-14C1-4A84-843F-FF6C0F7902DD}"/>
    <dgm:cxn modelId="{2BC59833-0482-4FC8-969F-33A44F921F3F}" type="presOf" srcId="{8066EABB-448A-43D2-8A87-7F1C48F64FEC}" destId="{BD472BC4-BB95-4346-BEA6-2785202E1ADA}" srcOrd="0" destOrd="0" presId="urn:microsoft.com/office/officeart/2005/8/layout/lProcess1"/>
    <dgm:cxn modelId="{04571618-F37A-42F3-8D93-E4C09318988D}" type="presOf" srcId="{7F8C7FCD-EE2A-4969-B41A-C20572609C34}" destId="{025F7544-29C5-4161-8528-98EE54FEC671}" srcOrd="0" destOrd="0" presId="urn:microsoft.com/office/officeart/2005/8/layout/lProcess1"/>
    <dgm:cxn modelId="{EACC4773-EDF8-4215-93BC-9A70F29DBEE1}" type="presOf" srcId="{92EB0C97-CD2C-4170-813A-839DFB785444}" destId="{6A4852EE-40A3-4093-9435-1F1739A6B46B}" srcOrd="0" destOrd="0" presId="urn:microsoft.com/office/officeart/2005/8/layout/lProcess1"/>
    <dgm:cxn modelId="{CE51FD7A-6E8B-43E3-9B19-0D52F1A964D6}" srcId="{F21A9AA7-2474-4784-8625-BFCEA34559A2}" destId="{92EB0C97-CD2C-4170-813A-839DFB785444}" srcOrd="1" destOrd="0" parTransId="{16960762-D36B-4C2F-929E-E58472402D08}" sibTransId="{169ABBEA-3E24-4DE5-A9F3-7FDFA899421F}"/>
    <dgm:cxn modelId="{D0E601AD-1F9D-48DD-AED9-E994153ADC16}" srcId="{92EB0C97-CD2C-4170-813A-839DFB785444}" destId="{8055D57C-B0C3-41B5-9F61-2601183CB020}" srcOrd="0" destOrd="0" parTransId="{48EF829D-9E6B-4B77-BEFC-8BB36A995A63}" sibTransId="{0E40C8EC-478A-4925-9533-664AE7B4888D}"/>
    <dgm:cxn modelId="{30F8DA30-AEA9-44D0-9006-A3821C33ACF2}" srcId="{F21A9AA7-2474-4784-8625-BFCEA34559A2}" destId="{CAD46B97-83DC-4243-BF10-497ACB2ABB90}" srcOrd="0" destOrd="0" parTransId="{FF81F809-12C8-4544-B0B3-70AE5C319363}" sibTransId="{7AF0E670-5BE8-4723-ADDD-417C8DFDACC9}"/>
    <dgm:cxn modelId="{A732D7A8-3512-436C-BF93-97D2D57BEC44}" type="presOf" srcId="{48EF829D-9E6B-4B77-BEFC-8BB36A995A63}" destId="{B1EB3819-64E8-427D-91F4-B1B8240BAB9A}" srcOrd="0" destOrd="0" presId="urn:microsoft.com/office/officeart/2005/8/layout/lProcess1"/>
    <dgm:cxn modelId="{98C00F49-25B1-4616-9A4B-06F02FA96BEB}" type="presParOf" srcId="{994166C5-AF2B-4145-9CB2-723D69398F33}" destId="{87029615-DCED-408F-B80C-99B4DF1E0DCB}" srcOrd="0" destOrd="0" presId="urn:microsoft.com/office/officeart/2005/8/layout/lProcess1"/>
    <dgm:cxn modelId="{DA402549-7FC3-40CB-AD78-385B60F550F9}" type="presParOf" srcId="{87029615-DCED-408F-B80C-99B4DF1E0DCB}" destId="{6F6C0D8E-FE2C-41B5-8950-F5759479C71E}" srcOrd="0" destOrd="0" presId="urn:microsoft.com/office/officeart/2005/8/layout/lProcess1"/>
    <dgm:cxn modelId="{A89B95EC-8EDD-4A6C-80A4-D91A3C564D8C}" type="presParOf" srcId="{87029615-DCED-408F-B80C-99B4DF1E0DCB}" destId="{BD472BC4-BB95-4346-BEA6-2785202E1ADA}" srcOrd="1" destOrd="0" presId="urn:microsoft.com/office/officeart/2005/8/layout/lProcess1"/>
    <dgm:cxn modelId="{E2891A5A-2EDB-4497-9821-BB974B0C771B}" type="presParOf" srcId="{87029615-DCED-408F-B80C-99B4DF1E0DCB}" destId="{025F7544-29C5-4161-8528-98EE54FEC671}" srcOrd="2" destOrd="0" presId="urn:microsoft.com/office/officeart/2005/8/layout/lProcess1"/>
    <dgm:cxn modelId="{F9E92622-1390-470D-AC83-FE356F92A1A5}" type="presParOf" srcId="{994166C5-AF2B-4145-9CB2-723D69398F33}" destId="{E7DBD171-4593-4C16-9E83-37B7D04AB978}" srcOrd="1" destOrd="0" presId="urn:microsoft.com/office/officeart/2005/8/layout/lProcess1"/>
    <dgm:cxn modelId="{97650649-3726-46F8-9746-DE7EA11A4413}" type="presParOf" srcId="{994166C5-AF2B-4145-9CB2-723D69398F33}" destId="{7C3A0EED-F82B-4ECF-8210-1D3DBCEB8510}" srcOrd="2" destOrd="0" presId="urn:microsoft.com/office/officeart/2005/8/layout/lProcess1"/>
    <dgm:cxn modelId="{54355BE0-720C-4D39-95FB-A42536535337}" type="presParOf" srcId="{7C3A0EED-F82B-4ECF-8210-1D3DBCEB8510}" destId="{6A4852EE-40A3-4093-9435-1F1739A6B46B}" srcOrd="0" destOrd="0" presId="urn:microsoft.com/office/officeart/2005/8/layout/lProcess1"/>
    <dgm:cxn modelId="{AC3E23F3-0F79-4B45-972E-C1E7DBFC4CBC}" type="presParOf" srcId="{7C3A0EED-F82B-4ECF-8210-1D3DBCEB8510}" destId="{B1EB3819-64E8-427D-91F4-B1B8240BAB9A}" srcOrd="1" destOrd="0" presId="urn:microsoft.com/office/officeart/2005/8/layout/lProcess1"/>
    <dgm:cxn modelId="{619C1C42-071C-4681-814F-6EBCAF00FE8D}" type="presParOf" srcId="{7C3A0EED-F82B-4ECF-8210-1D3DBCEB8510}" destId="{6F76746B-3F23-42A5-9ADE-644A7E4A48F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2DB38-2526-4213-A3DA-72A70DA9EF2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776D4D4-7689-4423-B60C-92D8A3E0ED40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+</a:t>
          </a:r>
          <a:endParaRPr lang="sk-SK" dirty="0"/>
        </a:p>
      </dgm:t>
    </dgm:pt>
    <dgm:pt modelId="{61F9D029-538B-499F-875D-690197EFEF42}" type="parTrans" cxnId="{92CFFEA9-FE6C-44C2-AFCD-C40076BB653B}">
      <dgm:prSet/>
      <dgm:spPr/>
      <dgm:t>
        <a:bodyPr/>
        <a:lstStyle/>
        <a:p>
          <a:endParaRPr lang="sk-SK"/>
        </a:p>
      </dgm:t>
    </dgm:pt>
    <dgm:pt modelId="{59ACC647-05FD-4CA2-963A-5F1BC27BC01D}" type="sibTrans" cxnId="{92CFFEA9-FE6C-44C2-AFCD-C40076BB653B}">
      <dgm:prSet/>
      <dgm:spPr/>
      <dgm:t>
        <a:bodyPr/>
        <a:lstStyle/>
        <a:p>
          <a:endParaRPr lang="sk-SK"/>
        </a:p>
      </dgm:t>
    </dgm:pt>
    <dgm:pt modelId="{F0B197ED-D986-4124-802D-C1AB7ABB906B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+</a:t>
          </a:r>
          <a:endParaRPr lang="sk-SK" dirty="0"/>
        </a:p>
      </dgm:t>
    </dgm:pt>
    <dgm:pt modelId="{EF81AA4D-EDAD-482C-9940-C9C7BA3A5211}" type="parTrans" cxnId="{26772743-63E6-46B8-B824-DB21A120EE27}">
      <dgm:prSet/>
      <dgm:spPr/>
      <dgm:t>
        <a:bodyPr/>
        <a:lstStyle/>
        <a:p>
          <a:endParaRPr lang="sk-SK"/>
        </a:p>
      </dgm:t>
    </dgm:pt>
    <dgm:pt modelId="{850A4976-AAAB-4391-8A09-0D3B6FA6A1AE}" type="sibTrans" cxnId="{26772743-63E6-46B8-B824-DB21A120EE27}">
      <dgm:prSet/>
      <dgm:spPr/>
      <dgm:t>
        <a:bodyPr/>
        <a:lstStyle/>
        <a:p>
          <a:endParaRPr lang="sk-SK"/>
        </a:p>
      </dgm:t>
    </dgm:pt>
    <dgm:pt modelId="{2E3DFD85-3EDC-45DB-B604-EA450B7B06A2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-</a:t>
          </a:r>
          <a:endParaRPr lang="sk-SK" dirty="0"/>
        </a:p>
      </dgm:t>
    </dgm:pt>
    <dgm:pt modelId="{66DE7DFA-ADEF-4D4F-B96F-F84CDBE630BB}" type="parTrans" cxnId="{6AD8B788-6C99-453A-B638-2ECF58B73442}">
      <dgm:prSet/>
      <dgm:spPr/>
      <dgm:t>
        <a:bodyPr/>
        <a:lstStyle/>
        <a:p>
          <a:endParaRPr lang="sk-SK"/>
        </a:p>
      </dgm:t>
    </dgm:pt>
    <dgm:pt modelId="{F088837F-083A-43BC-99D0-4ECAED29BEFA}" type="sibTrans" cxnId="{6AD8B788-6C99-453A-B638-2ECF58B73442}">
      <dgm:prSet/>
      <dgm:spPr/>
      <dgm:t>
        <a:bodyPr/>
        <a:lstStyle/>
        <a:p>
          <a:endParaRPr lang="sk-SK"/>
        </a:p>
      </dgm:t>
    </dgm:pt>
    <dgm:pt modelId="{C8240D59-CD1A-4EAC-9F87-2773554ED940}">
      <dgm:prSet phldrT="[Text]"/>
      <dgm:spPr/>
      <dgm:t>
        <a:bodyPr/>
        <a:lstStyle/>
        <a:p>
          <a:endParaRPr lang="sk-SK" dirty="0"/>
        </a:p>
      </dgm:t>
    </dgm:pt>
    <dgm:pt modelId="{97E4F90D-AB47-451F-B517-DA5C6A234662}" type="sibTrans" cxnId="{1015761B-498C-4C3A-AC02-6726E7077FE7}">
      <dgm:prSet/>
      <dgm:spPr/>
      <dgm:t>
        <a:bodyPr/>
        <a:lstStyle/>
        <a:p>
          <a:endParaRPr lang="sk-SK"/>
        </a:p>
      </dgm:t>
    </dgm:pt>
    <dgm:pt modelId="{888D2CAA-EB44-4A29-9A0A-149820116043}" type="parTrans" cxnId="{1015761B-498C-4C3A-AC02-6726E7077FE7}">
      <dgm:prSet/>
      <dgm:spPr/>
      <dgm:t>
        <a:bodyPr/>
        <a:lstStyle/>
        <a:p>
          <a:endParaRPr lang="sk-SK"/>
        </a:p>
      </dgm:t>
    </dgm:pt>
    <dgm:pt modelId="{98411232-9C29-4A72-872C-7D85C0EEB528}">
      <dgm:prSet phldrT="[Text]"/>
      <dgm:spPr/>
      <dgm:t>
        <a:bodyPr/>
        <a:lstStyle/>
        <a:p>
          <a:endParaRPr lang="sk-SK" dirty="0"/>
        </a:p>
      </dgm:t>
    </dgm:pt>
    <dgm:pt modelId="{05AF7918-0999-4F1B-A8D3-807C4039B150}" type="sibTrans" cxnId="{91F63A4F-C7C0-46DA-9815-1E248F978E3A}">
      <dgm:prSet/>
      <dgm:spPr/>
      <dgm:t>
        <a:bodyPr/>
        <a:lstStyle/>
        <a:p>
          <a:endParaRPr lang="sk-SK"/>
        </a:p>
      </dgm:t>
    </dgm:pt>
    <dgm:pt modelId="{87BB9361-6F7C-4058-8AD7-6ED89A2CD23D}" type="parTrans" cxnId="{91F63A4F-C7C0-46DA-9815-1E248F978E3A}">
      <dgm:prSet/>
      <dgm:spPr/>
      <dgm:t>
        <a:bodyPr/>
        <a:lstStyle/>
        <a:p>
          <a:endParaRPr lang="sk-SK"/>
        </a:p>
      </dgm:t>
    </dgm:pt>
    <dgm:pt modelId="{7EAD58D0-ACF8-4FEC-8FEC-6834F1074FBA}" type="pres">
      <dgm:prSet presAssocID="{5A92DB38-2526-4213-A3DA-72A70DA9EF2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0CB4A42-CD4A-4FE7-A548-068CEEB32F76}" type="pres">
      <dgm:prSet presAssocID="{5A92DB38-2526-4213-A3DA-72A70DA9EF20}" presName="ellipse" presStyleLbl="trBgShp" presStyleIdx="0" presStyleCnt="1" custScaleX="89765" custScaleY="87873" custLinFactNeighborX="-18343" custLinFactNeighborY="40505"/>
      <dgm:spPr/>
    </dgm:pt>
    <dgm:pt modelId="{38C654E5-CBA9-4191-8D20-AB01F70E6856}" type="pres">
      <dgm:prSet presAssocID="{5A92DB38-2526-4213-A3DA-72A70DA9EF20}" presName="arrow1" presStyleLbl="fgShp" presStyleIdx="0" presStyleCnt="1" custScaleX="84416" custScaleY="220929" custLinFactY="4048" custLinFactNeighborX="-81426" custLinFactNeighborY="100000"/>
      <dgm:spPr>
        <a:solidFill>
          <a:schemeClr val="accent1">
            <a:tint val="60000"/>
            <a:hueOff val="0"/>
            <a:satOff val="0"/>
            <a:lumOff val="0"/>
            <a:alpha val="64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sk-SK"/>
        </a:p>
      </dgm:t>
    </dgm:pt>
    <dgm:pt modelId="{B24AF425-2AAE-4453-A642-E0DDD185FB89}" type="pres">
      <dgm:prSet presAssocID="{5A92DB38-2526-4213-A3DA-72A70DA9EF2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8BAA92F-2B87-4CD5-9164-01C0A67408C4}" type="pres">
      <dgm:prSet presAssocID="{2E3DFD85-3EDC-45DB-B604-EA450B7B06A2}" presName="item1" presStyleLbl="node1" presStyleIdx="0" presStyleCnt="3" custLinFactNeighborX="-64609" custLinFactNeighborY="-1697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61F31C6-132F-4FD0-AFC8-DA20C37993F6}" type="pres">
      <dgm:prSet presAssocID="{F0B197ED-D986-4124-802D-C1AB7ABB906B}" presName="item2" presStyleLbl="node1" presStyleIdx="1" presStyleCnt="3" custScaleX="86051" custScaleY="81991" custLinFactNeighborX="-75550" custLinFactNeighborY="-1452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20014D-4BA5-45D0-8432-5F794A2D1D17}" type="pres">
      <dgm:prSet presAssocID="{C8240D59-CD1A-4EAC-9F87-2773554ED940}" presName="item3" presStyleLbl="node1" presStyleIdx="2" presStyleCnt="3" custLinFactNeighborX="-6148" custLinFactNeighborY="343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B46559A-C115-4EA9-AEC6-DE7C81CA6EE8}" type="pres">
      <dgm:prSet presAssocID="{5A92DB38-2526-4213-A3DA-72A70DA9EF20}" presName="funnel" presStyleLbl="trAlignAcc1" presStyleIdx="0" presStyleCnt="1" custScaleX="86234" custScaleY="94872" custLinFactNeighborX="-14330" custLinFactNeighborY="1449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sk-SK"/>
        </a:p>
      </dgm:t>
    </dgm:pt>
  </dgm:ptLst>
  <dgm:cxnLst>
    <dgm:cxn modelId="{92D2E034-1349-460A-809E-52F7BF728C31}" type="presOf" srcId="{C8240D59-CD1A-4EAC-9F87-2773554ED940}" destId="{B24AF425-2AAE-4453-A642-E0DDD185FB89}" srcOrd="0" destOrd="0" presId="urn:microsoft.com/office/officeart/2005/8/layout/funnel1"/>
    <dgm:cxn modelId="{26772743-63E6-46B8-B824-DB21A120EE27}" srcId="{5A92DB38-2526-4213-A3DA-72A70DA9EF20}" destId="{F0B197ED-D986-4124-802D-C1AB7ABB906B}" srcOrd="2" destOrd="0" parTransId="{EF81AA4D-EDAD-482C-9940-C9C7BA3A5211}" sibTransId="{850A4976-AAAB-4391-8A09-0D3B6FA6A1AE}"/>
    <dgm:cxn modelId="{F2899253-26BE-4DDC-9744-31F9FD14E7C1}" type="presOf" srcId="{F0B197ED-D986-4124-802D-C1AB7ABB906B}" destId="{88BAA92F-2B87-4CD5-9164-01C0A67408C4}" srcOrd="0" destOrd="0" presId="urn:microsoft.com/office/officeart/2005/8/layout/funnel1"/>
    <dgm:cxn modelId="{ACBA8701-593E-4650-8948-015BC18175BD}" type="presOf" srcId="{5A92DB38-2526-4213-A3DA-72A70DA9EF20}" destId="{7EAD58D0-ACF8-4FEC-8FEC-6834F1074FBA}" srcOrd="0" destOrd="0" presId="urn:microsoft.com/office/officeart/2005/8/layout/funnel1"/>
    <dgm:cxn modelId="{7C988D00-1527-4C76-821E-336B308952D1}" type="presOf" srcId="{D776D4D4-7689-4423-B60C-92D8A3E0ED40}" destId="{5B20014D-4BA5-45D0-8432-5F794A2D1D17}" srcOrd="0" destOrd="0" presId="urn:microsoft.com/office/officeart/2005/8/layout/funnel1"/>
    <dgm:cxn modelId="{91F63A4F-C7C0-46DA-9815-1E248F978E3A}" srcId="{5A92DB38-2526-4213-A3DA-72A70DA9EF20}" destId="{98411232-9C29-4A72-872C-7D85C0EEB528}" srcOrd="4" destOrd="0" parTransId="{87BB9361-6F7C-4058-8AD7-6ED89A2CD23D}" sibTransId="{05AF7918-0999-4F1B-A8D3-807C4039B150}"/>
    <dgm:cxn modelId="{1015761B-498C-4C3A-AC02-6726E7077FE7}" srcId="{5A92DB38-2526-4213-A3DA-72A70DA9EF20}" destId="{C8240D59-CD1A-4EAC-9F87-2773554ED940}" srcOrd="3" destOrd="0" parTransId="{888D2CAA-EB44-4A29-9A0A-149820116043}" sibTransId="{97E4F90D-AB47-451F-B517-DA5C6A234662}"/>
    <dgm:cxn modelId="{42B44C41-C8E2-454C-8204-23DABBD99B74}" type="presOf" srcId="{2E3DFD85-3EDC-45DB-B604-EA450B7B06A2}" destId="{C61F31C6-132F-4FD0-AFC8-DA20C37993F6}" srcOrd="0" destOrd="0" presId="urn:microsoft.com/office/officeart/2005/8/layout/funnel1"/>
    <dgm:cxn modelId="{6AD8B788-6C99-453A-B638-2ECF58B73442}" srcId="{5A92DB38-2526-4213-A3DA-72A70DA9EF20}" destId="{2E3DFD85-3EDC-45DB-B604-EA450B7B06A2}" srcOrd="1" destOrd="0" parTransId="{66DE7DFA-ADEF-4D4F-B96F-F84CDBE630BB}" sibTransId="{F088837F-083A-43BC-99D0-4ECAED29BEFA}"/>
    <dgm:cxn modelId="{92CFFEA9-FE6C-44C2-AFCD-C40076BB653B}" srcId="{5A92DB38-2526-4213-A3DA-72A70DA9EF20}" destId="{D776D4D4-7689-4423-B60C-92D8A3E0ED40}" srcOrd="0" destOrd="0" parTransId="{61F9D029-538B-499F-875D-690197EFEF42}" sibTransId="{59ACC647-05FD-4CA2-963A-5F1BC27BC01D}"/>
    <dgm:cxn modelId="{1AEA2271-6542-4A24-9242-260D6D3BDA99}" type="presParOf" srcId="{7EAD58D0-ACF8-4FEC-8FEC-6834F1074FBA}" destId="{30CB4A42-CD4A-4FE7-A548-068CEEB32F76}" srcOrd="0" destOrd="0" presId="urn:microsoft.com/office/officeart/2005/8/layout/funnel1"/>
    <dgm:cxn modelId="{897BA203-43CF-405A-9027-5B51152462CC}" type="presParOf" srcId="{7EAD58D0-ACF8-4FEC-8FEC-6834F1074FBA}" destId="{38C654E5-CBA9-4191-8D20-AB01F70E6856}" srcOrd="1" destOrd="0" presId="urn:microsoft.com/office/officeart/2005/8/layout/funnel1"/>
    <dgm:cxn modelId="{5EA3F2C4-1AD2-4CCD-809E-D953737CC933}" type="presParOf" srcId="{7EAD58D0-ACF8-4FEC-8FEC-6834F1074FBA}" destId="{B24AF425-2AAE-4453-A642-E0DDD185FB89}" srcOrd="2" destOrd="0" presId="urn:microsoft.com/office/officeart/2005/8/layout/funnel1"/>
    <dgm:cxn modelId="{CB75D129-875E-4D4C-9D57-89B1D948653F}" type="presParOf" srcId="{7EAD58D0-ACF8-4FEC-8FEC-6834F1074FBA}" destId="{88BAA92F-2B87-4CD5-9164-01C0A67408C4}" srcOrd="3" destOrd="0" presId="urn:microsoft.com/office/officeart/2005/8/layout/funnel1"/>
    <dgm:cxn modelId="{CAA35CB7-C754-4ED2-9E68-C550E4240BC5}" type="presParOf" srcId="{7EAD58D0-ACF8-4FEC-8FEC-6834F1074FBA}" destId="{C61F31C6-132F-4FD0-AFC8-DA20C37993F6}" srcOrd="4" destOrd="0" presId="urn:microsoft.com/office/officeart/2005/8/layout/funnel1"/>
    <dgm:cxn modelId="{000F36C2-2CE0-4477-A8E7-F523B705AE61}" type="presParOf" srcId="{7EAD58D0-ACF8-4FEC-8FEC-6834F1074FBA}" destId="{5B20014D-4BA5-45D0-8432-5F794A2D1D17}" srcOrd="5" destOrd="0" presId="urn:microsoft.com/office/officeart/2005/8/layout/funnel1"/>
    <dgm:cxn modelId="{ADFB436C-36E1-415A-9429-61A59BAFDF94}" type="presParOf" srcId="{7EAD58D0-ACF8-4FEC-8FEC-6834F1074FBA}" destId="{7B46559A-C115-4EA9-AEC6-DE7C81CA6E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2DB38-2526-4213-A3DA-72A70DA9EF2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776D4D4-7689-4423-B60C-92D8A3E0ED40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+</a:t>
          </a:r>
          <a:endParaRPr lang="sk-SK" dirty="0"/>
        </a:p>
      </dgm:t>
    </dgm:pt>
    <dgm:pt modelId="{61F9D029-538B-499F-875D-690197EFEF42}" type="parTrans" cxnId="{92CFFEA9-FE6C-44C2-AFCD-C40076BB653B}">
      <dgm:prSet/>
      <dgm:spPr/>
      <dgm:t>
        <a:bodyPr/>
        <a:lstStyle/>
        <a:p>
          <a:endParaRPr lang="sk-SK"/>
        </a:p>
      </dgm:t>
    </dgm:pt>
    <dgm:pt modelId="{59ACC647-05FD-4CA2-963A-5F1BC27BC01D}" type="sibTrans" cxnId="{92CFFEA9-FE6C-44C2-AFCD-C40076BB653B}">
      <dgm:prSet/>
      <dgm:spPr/>
      <dgm:t>
        <a:bodyPr/>
        <a:lstStyle/>
        <a:p>
          <a:endParaRPr lang="sk-SK"/>
        </a:p>
      </dgm:t>
    </dgm:pt>
    <dgm:pt modelId="{98411232-9C29-4A72-872C-7D85C0EEB528}">
      <dgm:prSet phldrT="[Text]"/>
      <dgm:spPr/>
      <dgm:t>
        <a:bodyPr/>
        <a:lstStyle/>
        <a:p>
          <a:endParaRPr lang="sk-SK" dirty="0"/>
        </a:p>
      </dgm:t>
    </dgm:pt>
    <dgm:pt modelId="{87BB9361-6F7C-4058-8AD7-6ED89A2CD23D}" type="parTrans" cxnId="{91F63A4F-C7C0-46DA-9815-1E248F978E3A}">
      <dgm:prSet/>
      <dgm:spPr/>
      <dgm:t>
        <a:bodyPr/>
        <a:lstStyle/>
        <a:p>
          <a:endParaRPr lang="sk-SK"/>
        </a:p>
      </dgm:t>
    </dgm:pt>
    <dgm:pt modelId="{05AF7918-0999-4F1B-A8D3-807C4039B150}" type="sibTrans" cxnId="{91F63A4F-C7C0-46DA-9815-1E248F978E3A}">
      <dgm:prSet/>
      <dgm:spPr/>
      <dgm:t>
        <a:bodyPr/>
        <a:lstStyle/>
        <a:p>
          <a:endParaRPr lang="sk-SK"/>
        </a:p>
      </dgm:t>
    </dgm:pt>
    <dgm:pt modelId="{2E3DFD85-3EDC-45DB-B604-EA450B7B06A2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-</a:t>
          </a:r>
          <a:endParaRPr lang="sk-SK" dirty="0"/>
        </a:p>
      </dgm:t>
    </dgm:pt>
    <dgm:pt modelId="{66DE7DFA-ADEF-4D4F-B96F-F84CDBE630BB}" type="parTrans" cxnId="{6AD8B788-6C99-453A-B638-2ECF58B73442}">
      <dgm:prSet/>
      <dgm:spPr/>
      <dgm:t>
        <a:bodyPr/>
        <a:lstStyle/>
        <a:p>
          <a:endParaRPr lang="sk-SK"/>
        </a:p>
      </dgm:t>
    </dgm:pt>
    <dgm:pt modelId="{F088837F-083A-43BC-99D0-4ECAED29BEFA}" type="sibTrans" cxnId="{6AD8B788-6C99-453A-B638-2ECF58B73442}">
      <dgm:prSet/>
      <dgm:spPr/>
      <dgm:t>
        <a:bodyPr/>
        <a:lstStyle/>
        <a:p>
          <a:endParaRPr lang="sk-SK"/>
        </a:p>
      </dgm:t>
    </dgm:pt>
    <dgm:pt modelId="{B4809D82-241E-4537-B389-70707453DE12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sk-SK" dirty="0" smtClean="0"/>
            <a:t>+</a:t>
          </a:r>
          <a:endParaRPr lang="sk-SK" dirty="0"/>
        </a:p>
      </dgm:t>
    </dgm:pt>
    <dgm:pt modelId="{1411BA41-CBE6-4823-8D6B-51F3D940174D}" type="parTrans" cxnId="{2AF108C1-15AC-4FEB-8686-54B7F4114DC7}">
      <dgm:prSet/>
      <dgm:spPr/>
      <dgm:t>
        <a:bodyPr/>
        <a:lstStyle/>
        <a:p>
          <a:endParaRPr lang="sk-SK"/>
        </a:p>
      </dgm:t>
    </dgm:pt>
    <dgm:pt modelId="{D62413C4-881F-42B0-812A-56E23C4D8D0F}" type="sibTrans" cxnId="{2AF108C1-15AC-4FEB-8686-54B7F4114DC7}">
      <dgm:prSet/>
      <dgm:spPr/>
      <dgm:t>
        <a:bodyPr/>
        <a:lstStyle/>
        <a:p>
          <a:endParaRPr lang="sk-SK"/>
        </a:p>
      </dgm:t>
    </dgm:pt>
    <dgm:pt modelId="{7EAD58D0-ACF8-4FEC-8FEC-6834F1074FBA}" type="pres">
      <dgm:prSet presAssocID="{5A92DB38-2526-4213-A3DA-72A70DA9EF2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0CB4A42-CD4A-4FE7-A548-068CEEB32F76}" type="pres">
      <dgm:prSet presAssocID="{5A92DB38-2526-4213-A3DA-72A70DA9EF20}" presName="ellipse" presStyleLbl="trBgShp" presStyleIdx="0" presStyleCnt="1"/>
      <dgm:spPr/>
    </dgm:pt>
    <dgm:pt modelId="{38C654E5-CBA9-4191-8D20-AB01F70E6856}" type="pres">
      <dgm:prSet presAssocID="{5A92DB38-2526-4213-A3DA-72A70DA9EF20}" presName="arrow1" presStyleLbl="fgShp" presStyleIdx="0" presStyleCnt="1" custScaleY="241228" custLinFactNeighborX="-5230" custLinFactNeighborY="49360"/>
      <dgm:spPr>
        <a:solidFill>
          <a:schemeClr val="accent1">
            <a:tint val="60000"/>
            <a:hueOff val="0"/>
            <a:satOff val="0"/>
            <a:lumOff val="0"/>
            <a:alpha val="63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sk-SK"/>
        </a:p>
      </dgm:t>
    </dgm:pt>
    <dgm:pt modelId="{B24AF425-2AAE-4453-A642-E0DDD185FB89}" type="pres">
      <dgm:prSet presAssocID="{5A92DB38-2526-4213-A3DA-72A70DA9EF2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E157633-968B-4380-8B52-2156BE01AD5D}" type="pres">
      <dgm:prSet presAssocID="{B4809D82-241E-4537-B389-70707453DE1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7801DF-E77A-4642-8E8F-DFB9175A2D5E}" type="pres">
      <dgm:prSet presAssocID="{2E3DFD85-3EDC-45DB-B604-EA450B7B06A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453BD0B-A49C-46D1-8D01-C910703ECC10}" type="pres">
      <dgm:prSet presAssocID="{98411232-9C29-4A72-872C-7D85C0EEB52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B46559A-C115-4EA9-AEC6-DE7C81CA6EE8}" type="pres">
      <dgm:prSet presAssocID="{5A92DB38-2526-4213-A3DA-72A70DA9EF20}" presName="funnel" presStyleLbl="trAlignAcc1" presStyleIdx="0" presStyleCnt="1" custLinFactNeighborX="-2061" custLinFactNeighborY="-739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sk-SK"/>
        </a:p>
      </dgm:t>
    </dgm:pt>
  </dgm:ptLst>
  <dgm:cxnLst>
    <dgm:cxn modelId="{2AF108C1-15AC-4FEB-8686-54B7F4114DC7}" srcId="{5A92DB38-2526-4213-A3DA-72A70DA9EF20}" destId="{B4809D82-241E-4537-B389-70707453DE12}" srcOrd="1" destOrd="0" parTransId="{1411BA41-CBE6-4823-8D6B-51F3D940174D}" sibTransId="{D62413C4-881F-42B0-812A-56E23C4D8D0F}"/>
    <dgm:cxn modelId="{782D36F7-A5F1-4C65-BDAA-EE2F87E94E2B}" type="presOf" srcId="{B4809D82-241E-4537-B389-70707453DE12}" destId="{547801DF-E77A-4642-8E8F-DFB9175A2D5E}" srcOrd="0" destOrd="0" presId="urn:microsoft.com/office/officeart/2005/8/layout/funnel1"/>
    <dgm:cxn modelId="{859E7DB8-032C-4840-81C8-01E4C8DC5E4A}" type="presOf" srcId="{98411232-9C29-4A72-872C-7D85C0EEB528}" destId="{B24AF425-2AAE-4453-A642-E0DDD185FB89}" srcOrd="0" destOrd="0" presId="urn:microsoft.com/office/officeart/2005/8/layout/funnel1"/>
    <dgm:cxn modelId="{6C314ED3-6D18-42D9-A829-AC662704AF4C}" type="presOf" srcId="{2E3DFD85-3EDC-45DB-B604-EA450B7B06A2}" destId="{8E157633-968B-4380-8B52-2156BE01AD5D}" srcOrd="0" destOrd="0" presId="urn:microsoft.com/office/officeart/2005/8/layout/funnel1"/>
    <dgm:cxn modelId="{91F63A4F-C7C0-46DA-9815-1E248F978E3A}" srcId="{5A92DB38-2526-4213-A3DA-72A70DA9EF20}" destId="{98411232-9C29-4A72-872C-7D85C0EEB528}" srcOrd="3" destOrd="0" parTransId="{87BB9361-6F7C-4058-8AD7-6ED89A2CD23D}" sibTransId="{05AF7918-0999-4F1B-A8D3-807C4039B150}"/>
    <dgm:cxn modelId="{D430825D-3F22-46DB-802B-4B30C83237C6}" type="presOf" srcId="{D776D4D4-7689-4423-B60C-92D8A3E0ED40}" destId="{E453BD0B-A49C-46D1-8D01-C910703ECC10}" srcOrd="0" destOrd="0" presId="urn:microsoft.com/office/officeart/2005/8/layout/funnel1"/>
    <dgm:cxn modelId="{6AD8B788-6C99-453A-B638-2ECF58B73442}" srcId="{5A92DB38-2526-4213-A3DA-72A70DA9EF20}" destId="{2E3DFD85-3EDC-45DB-B604-EA450B7B06A2}" srcOrd="2" destOrd="0" parTransId="{66DE7DFA-ADEF-4D4F-B96F-F84CDBE630BB}" sibTransId="{F088837F-083A-43BC-99D0-4ECAED29BEFA}"/>
    <dgm:cxn modelId="{506FC70C-E287-4423-9EC9-C34D061E6153}" type="presOf" srcId="{5A92DB38-2526-4213-A3DA-72A70DA9EF20}" destId="{7EAD58D0-ACF8-4FEC-8FEC-6834F1074FBA}" srcOrd="0" destOrd="0" presId="urn:microsoft.com/office/officeart/2005/8/layout/funnel1"/>
    <dgm:cxn modelId="{92CFFEA9-FE6C-44C2-AFCD-C40076BB653B}" srcId="{5A92DB38-2526-4213-A3DA-72A70DA9EF20}" destId="{D776D4D4-7689-4423-B60C-92D8A3E0ED40}" srcOrd="0" destOrd="0" parTransId="{61F9D029-538B-499F-875D-690197EFEF42}" sibTransId="{59ACC647-05FD-4CA2-963A-5F1BC27BC01D}"/>
    <dgm:cxn modelId="{B696B2BC-78AE-40CB-84ED-76F02D305C8C}" type="presParOf" srcId="{7EAD58D0-ACF8-4FEC-8FEC-6834F1074FBA}" destId="{30CB4A42-CD4A-4FE7-A548-068CEEB32F76}" srcOrd="0" destOrd="0" presId="urn:microsoft.com/office/officeart/2005/8/layout/funnel1"/>
    <dgm:cxn modelId="{76BE8339-B18F-4EC3-B470-179633FF3FA8}" type="presParOf" srcId="{7EAD58D0-ACF8-4FEC-8FEC-6834F1074FBA}" destId="{38C654E5-CBA9-4191-8D20-AB01F70E6856}" srcOrd="1" destOrd="0" presId="urn:microsoft.com/office/officeart/2005/8/layout/funnel1"/>
    <dgm:cxn modelId="{7D087130-5A53-416F-AFB0-E84771D4BEBA}" type="presParOf" srcId="{7EAD58D0-ACF8-4FEC-8FEC-6834F1074FBA}" destId="{B24AF425-2AAE-4453-A642-E0DDD185FB89}" srcOrd="2" destOrd="0" presId="urn:microsoft.com/office/officeart/2005/8/layout/funnel1"/>
    <dgm:cxn modelId="{39A2125F-74E0-47AC-B470-27E612441EF6}" type="presParOf" srcId="{7EAD58D0-ACF8-4FEC-8FEC-6834F1074FBA}" destId="{8E157633-968B-4380-8B52-2156BE01AD5D}" srcOrd="3" destOrd="0" presId="urn:microsoft.com/office/officeart/2005/8/layout/funnel1"/>
    <dgm:cxn modelId="{8A479A31-E75E-4331-960B-9809A7BAF30F}" type="presParOf" srcId="{7EAD58D0-ACF8-4FEC-8FEC-6834F1074FBA}" destId="{547801DF-E77A-4642-8E8F-DFB9175A2D5E}" srcOrd="4" destOrd="0" presId="urn:microsoft.com/office/officeart/2005/8/layout/funnel1"/>
    <dgm:cxn modelId="{D39ABB77-8B19-4ECD-ACD5-7667A4F07DE8}" type="presParOf" srcId="{7EAD58D0-ACF8-4FEC-8FEC-6834F1074FBA}" destId="{E453BD0B-A49C-46D1-8D01-C910703ECC10}" srcOrd="5" destOrd="0" presId="urn:microsoft.com/office/officeart/2005/8/layout/funnel1"/>
    <dgm:cxn modelId="{FE3ADF5C-5CC9-4999-A3AA-6DECBD25F09D}" type="presParOf" srcId="{7EAD58D0-ACF8-4FEC-8FEC-6834F1074FBA}" destId="{7B46559A-C115-4EA9-AEC6-DE7C81CA6E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2DB38-2526-4213-A3DA-72A70DA9EF2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EAD58D0-ACF8-4FEC-8FEC-6834F1074FBA}" type="pres">
      <dgm:prSet presAssocID="{5A92DB38-2526-4213-A3DA-72A70DA9EF2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4E05036C-3762-4548-9430-9DD6723C1454}" type="presOf" srcId="{5A92DB38-2526-4213-A3DA-72A70DA9EF20}" destId="{7EAD58D0-ACF8-4FEC-8FEC-6834F1074FBA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05BBE4-81D1-4856-9133-82AB482481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D654F65-AF8B-4DB1-B240-A14119B70311}">
      <dgm:prSet phldrT="[Text]" custT="1"/>
      <dgm:spPr/>
      <dgm:t>
        <a:bodyPr/>
        <a:lstStyle/>
        <a:p>
          <a:r>
            <a:rPr lang="sk-SK" sz="2400" dirty="0" smtClean="0"/>
            <a:t>Index otvorenosti</a:t>
          </a:r>
        </a:p>
        <a:p>
          <a:r>
            <a:rPr lang="sk-SK" sz="2400" dirty="0" smtClean="0"/>
            <a:t>(IO)</a:t>
          </a:r>
          <a:endParaRPr lang="sk-SK" sz="2400" dirty="0"/>
        </a:p>
      </dgm:t>
    </dgm:pt>
    <dgm:pt modelId="{910E4A33-63D1-4F1B-B5C3-249393388287}" type="parTrans" cxnId="{EE94E6A0-78B0-4654-B0E5-4C63CE4B41EE}">
      <dgm:prSet/>
      <dgm:spPr/>
      <dgm:t>
        <a:bodyPr/>
        <a:lstStyle/>
        <a:p>
          <a:endParaRPr lang="sk-SK"/>
        </a:p>
      </dgm:t>
    </dgm:pt>
    <dgm:pt modelId="{04CFAD51-2830-463E-AC33-18F2060666FB}" type="sibTrans" cxnId="{EE94E6A0-78B0-4654-B0E5-4C63CE4B41EE}">
      <dgm:prSet/>
      <dgm:spPr/>
      <dgm:t>
        <a:bodyPr/>
        <a:lstStyle/>
        <a:p>
          <a:endParaRPr lang="sk-SK"/>
        </a:p>
      </dgm:t>
    </dgm:pt>
    <dgm:pt modelId="{CF93C179-AA49-4122-955A-7C396FFEF58B}">
      <dgm:prSet phldrT="[Text]"/>
      <dgm:spPr/>
      <dgm:t>
        <a:bodyPr/>
        <a:lstStyle/>
        <a:p>
          <a:r>
            <a:rPr lang="sk-SK" dirty="0" smtClean="0"/>
            <a:t>Angažované správanie U</a:t>
          </a:r>
          <a:endParaRPr lang="sk-SK" dirty="0"/>
        </a:p>
      </dgm:t>
    </dgm:pt>
    <dgm:pt modelId="{6482B159-5104-4DA2-BB6E-BC00653E1777}" type="parTrans" cxnId="{91BCBF9B-8F53-49C0-BD99-5055EA1F5A54}">
      <dgm:prSet/>
      <dgm:spPr/>
      <dgm:t>
        <a:bodyPr/>
        <a:lstStyle/>
        <a:p>
          <a:endParaRPr lang="sk-SK"/>
        </a:p>
      </dgm:t>
    </dgm:pt>
    <dgm:pt modelId="{37439FE3-DA21-47B5-A6DE-0D67F7A7FBAD}" type="sibTrans" cxnId="{91BCBF9B-8F53-49C0-BD99-5055EA1F5A54}">
      <dgm:prSet/>
      <dgm:spPr/>
      <dgm:t>
        <a:bodyPr/>
        <a:lstStyle/>
        <a:p>
          <a:endParaRPr lang="sk-SK"/>
        </a:p>
      </dgm:t>
    </dgm:pt>
    <dgm:pt modelId="{B82FEBE9-C7D0-42D1-A830-5E82F24AE418}">
      <dgm:prSet phldrT="[Text]"/>
      <dgm:spPr/>
      <dgm:t>
        <a:bodyPr/>
        <a:lstStyle/>
        <a:p>
          <a:r>
            <a:rPr lang="sk-SK" dirty="0" smtClean="0"/>
            <a:t>Ústretové správanie RŠ</a:t>
          </a:r>
          <a:endParaRPr lang="sk-SK" dirty="0"/>
        </a:p>
      </dgm:t>
    </dgm:pt>
    <dgm:pt modelId="{221635B2-8484-4AC5-9E8C-AA133808A325}" type="parTrans" cxnId="{6A161098-7EE6-4164-B0A1-D49C5E577E24}">
      <dgm:prSet/>
      <dgm:spPr/>
      <dgm:t>
        <a:bodyPr/>
        <a:lstStyle/>
        <a:p>
          <a:endParaRPr lang="sk-SK"/>
        </a:p>
      </dgm:t>
    </dgm:pt>
    <dgm:pt modelId="{0C0EC699-AFBC-4CF6-A25D-8D9F6E0C8F42}" type="sibTrans" cxnId="{6A161098-7EE6-4164-B0A1-D49C5E577E24}">
      <dgm:prSet/>
      <dgm:spPr/>
      <dgm:t>
        <a:bodyPr/>
        <a:lstStyle/>
        <a:p>
          <a:endParaRPr lang="sk-SK"/>
        </a:p>
      </dgm:t>
    </dgm:pt>
    <dgm:pt modelId="{76D2897F-3525-49BA-9BD7-ACB8674FF455}">
      <dgm:prSet phldrT="[Text]"/>
      <dgm:spPr/>
      <dgm:t>
        <a:bodyPr/>
        <a:lstStyle/>
        <a:p>
          <a:r>
            <a:rPr lang="sk-SK" dirty="0" smtClean="0"/>
            <a:t>Frustrovanosť U</a:t>
          </a:r>
          <a:endParaRPr lang="sk-SK" dirty="0"/>
        </a:p>
      </dgm:t>
    </dgm:pt>
    <dgm:pt modelId="{C3E98D97-FB8E-4E4C-9C61-0CB1676E30FC}" type="parTrans" cxnId="{E34D1A7E-9287-4579-AA23-8E4576E130E8}">
      <dgm:prSet/>
      <dgm:spPr/>
      <dgm:t>
        <a:bodyPr/>
        <a:lstStyle/>
        <a:p>
          <a:endParaRPr lang="sk-SK"/>
        </a:p>
      </dgm:t>
    </dgm:pt>
    <dgm:pt modelId="{4F0C5F5F-01BC-4021-9E42-55B23F4DD6CA}" type="sibTrans" cxnId="{E34D1A7E-9287-4579-AA23-8E4576E130E8}">
      <dgm:prSet/>
      <dgm:spPr/>
      <dgm:t>
        <a:bodyPr/>
        <a:lstStyle/>
        <a:p>
          <a:endParaRPr lang="sk-SK"/>
        </a:p>
      </dgm:t>
    </dgm:pt>
    <dgm:pt modelId="{D287CD22-6ACD-43B1-B0E6-BBED8DE179F6}">
      <dgm:prSet phldrT="[Text]"/>
      <dgm:spPr/>
      <dgm:t>
        <a:bodyPr/>
        <a:lstStyle/>
        <a:p>
          <a:r>
            <a:rPr lang="sk-SK" dirty="0" smtClean="0"/>
            <a:t>Sociálna blízkosť U</a:t>
          </a:r>
          <a:endParaRPr lang="sk-SK" dirty="0"/>
        </a:p>
      </dgm:t>
    </dgm:pt>
    <dgm:pt modelId="{94EA61DC-DA18-4EE3-B7B1-3F768FD0ABD4}" type="parTrans" cxnId="{2E6EBEF5-4A35-479B-AC16-1543C52923A2}">
      <dgm:prSet/>
      <dgm:spPr/>
      <dgm:t>
        <a:bodyPr/>
        <a:lstStyle/>
        <a:p>
          <a:endParaRPr lang="sk-SK"/>
        </a:p>
      </dgm:t>
    </dgm:pt>
    <dgm:pt modelId="{4B50DDF6-80C2-4A40-950E-87167D8C57F1}" type="sibTrans" cxnId="{2E6EBEF5-4A35-479B-AC16-1543C52923A2}">
      <dgm:prSet/>
      <dgm:spPr/>
      <dgm:t>
        <a:bodyPr/>
        <a:lstStyle/>
        <a:p>
          <a:endParaRPr lang="sk-SK"/>
        </a:p>
      </dgm:t>
    </dgm:pt>
    <dgm:pt modelId="{FD816E20-A695-4887-A205-8CD221DD6352}">
      <dgm:prSet/>
      <dgm:spPr/>
      <dgm:t>
        <a:bodyPr/>
        <a:lstStyle/>
        <a:p>
          <a:r>
            <a:rPr lang="sk-SK" dirty="0" smtClean="0"/>
            <a:t>Direktívne správanie RŠ</a:t>
          </a:r>
          <a:endParaRPr lang="sk-SK" dirty="0"/>
        </a:p>
      </dgm:t>
    </dgm:pt>
    <dgm:pt modelId="{C519226D-D6C7-4A4B-8A00-30D838357AB0}" type="parTrans" cxnId="{78D89A3B-AD5A-4BAA-AF6F-E0E4A97D4C2A}">
      <dgm:prSet/>
      <dgm:spPr/>
      <dgm:t>
        <a:bodyPr/>
        <a:lstStyle/>
        <a:p>
          <a:endParaRPr lang="sk-SK"/>
        </a:p>
      </dgm:t>
    </dgm:pt>
    <dgm:pt modelId="{B4563707-878C-4A50-AA57-38A6C74ED5DF}" type="sibTrans" cxnId="{78D89A3B-AD5A-4BAA-AF6F-E0E4A97D4C2A}">
      <dgm:prSet/>
      <dgm:spPr/>
      <dgm:t>
        <a:bodyPr/>
        <a:lstStyle/>
        <a:p>
          <a:endParaRPr lang="sk-SK"/>
        </a:p>
      </dgm:t>
    </dgm:pt>
    <dgm:pt modelId="{CEE2E19A-F302-4D3F-B5CA-88B9B62D91E6}" type="pres">
      <dgm:prSet presAssocID="{DB05BBE4-81D1-4856-9133-82AB482481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116C0C9C-92EE-4739-AEAD-558737AA0835}" type="pres">
      <dgm:prSet presAssocID="{FD654F65-AF8B-4DB1-B240-A14119B70311}" presName="hierRoot1" presStyleCnt="0"/>
      <dgm:spPr/>
    </dgm:pt>
    <dgm:pt modelId="{789B2F67-53CE-498C-9F78-59463C4ECA2D}" type="pres">
      <dgm:prSet presAssocID="{FD654F65-AF8B-4DB1-B240-A14119B70311}" presName="composite" presStyleCnt="0"/>
      <dgm:spPr/>
    </dgm:pt>
    <dgm:pt modelId="{AA22E936-A993-478E-AFE1-7372E63AFF9F}" type="pres">
      <dgm:prSet presAssocID="{FD654F65-AF8B-4DB1-B240-A14119B70311}" presName="background" presStyleLbl="node0" presStyleIdx="0" presStyleCnt="1"/>
      <dgm:spPr/>
    </dgm:pt>
    <dgm:pt modelId="{AF3FC413-0A1E-4E0C-B92B-50239DE66731}" type="pres">
      <dgm:prSet presAssocID="{FD654F65-AF8B-4DB1-B240-A14119B70311}" presName="text" presStyleLbl="fgAcc0" presStyleIdx="0" presStyleCnt="1" custScaleX="186707" custScaleY="21435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42872E9-9227-410D-9733-5DDEBE9D8816}" type="pres">
      <dgm:prSet presAssocID="{FD654F65-AF8B-4DB1-B240-A14119B70311}" presName="hierChild2" presStyleCnt="0"/>
      <dgm:spPr/>
    </dgm:pt>
    <dgm:pt modelId="{F9BF1B2A-3826-4784-A8F1-59C28231310A}" type="pres">
      <dgm:prSet presAssocID="{6482B159-5104-4DA2-BB6E-BC00653E1777}" presName="Name10" presStyleLbl="parChTrans1D2" presStyleIdx="0" presStyleCnt="5"/>
      <dgm:spPr/>
      <dgm:t>
        <a:bodyPr/>
        <a:lstStyle/>
        <a:p>
          <a:endParaRPr lang="sk-SK"/>
        </a:p>
      </dgm:t>
    </dgm:pt>
    <dgm:pt modelId="{3ABF4A85-07BF-4180-BEFB-08D5614FA9EE}" type="pres">
      <dgm:prSet presAssocID="{CF93C179-AA49-4122-955A-7C396FFEF58B}" presName="hierRoot2" presStyleCnt="0"/>
      <dgm:spPr/>
    </dgm:pt>
    <dgm:pt modelId="{DAA6D727-FEED-42C5-A1FC-0746F1559315}" type="pres">
      <dgm:prSet presAssocID="{CF93C179-AA49-4122-955A-7C396FFEF58B}" presName="composite2" presStyleCnt="0"/>
      <dgm:spPr/>
    </dgm:pt>
    <dgm:pt modelId="{160C5BB4-5686-426A-89B6-5060E28FBB57}" type="pres">
      <dgm:prSet presAssocID="{CF93C179-AA49-4122-955A-7C396FFEF58B}" presName="background2" presStyleLbl="node2" presStyleIdx="0" presStyleCnt="5"/>
      <dgm:spPr/>
    </dgm:pt>
    <dgm:pt modelId="{601BE0DF-5C95-4E6A-BA02-75ED9C02617B}" type="pres">
      <dgm:prSet presAssocID="{CF93C179-AA49-4122-955A-7C396FFEF58B}" presName="text2" presStyleLbl="fgAcc2" presStyleIdx="0" presStyleCnt="5" custScaleX="133100" custScaleY="1331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1E0F6F-149B-4A32-BAA9-FE732F0DDA9B}" type="pres">
      <dgm:prSet presAssocID="{CF93C179-AA49-4122-955A-7C396FFEF58B}" presName="hierChild3" presStyleCnt="0"/>
      <dgm:spPr/>
    </dgm:pt>
    <dgm:pt modelId="{507EF499-9D46-4296-B8FF-FE8F91A05B2D}" type="pres">
      <dgm:prSet presAssocID="{221635B2-8484-4AC5-9E8C-AA133808A325}" presName="Name10" presStyleLbl="parChTrans1D2" presStyleIdx="1" presStyleCnt="5"/>
      <dgm:spPr/>
      <dgm:t>
        <a:bodyPr/>
        <a:lstStyle/>
        <a:p>
          <a:endParaRPr lang="sk-SK"/>
        </a:p>
      </dgm:t>
    </dgm:pt>
    <dgm:pt modelId="{58591144-AA36-4DE8-87D1-122A776A49E7}" type="pres">
      <dgm:prSet presAssocID="{B82FEBE9-C7D0-42D1-A830-5E82F24AE418}" presName="hierRoot2" presStyleCnt="0"/>
      <dgm:spPr/>
    </dgm:pt>
    <dgm:pt modelId="{CD029EFE-D7F5-4BA8-B69B-797BFA53D8A4}" type="pres">
      <dgm:prSet presAssocID="{B82FEBE9-C7D0-42D1-A830-5E82F24AE418}" presName="composite2" presStyleCnt="0"/>
      <dgm:spPr/>
    </dgm:pt>
    <dgm:pt modelId="{65920EE2-CED9-494A-B991-C7D294112360}" type="pres">
      <dgm:prSet presAssocID="{B82FEBE9-C7D0-42D1-A830-5E82F24AE418}" presName="background2" presStyleLbl="node2" presStyleIdx="1" presStyleCnt="5"/>
      <dgm:spPr/>
    </dgm:pt>
    <dgm:pt modelId="{C12E5480-7DFE-419D-85D8-7F1A5AF78DA3}" type="pres">
      <dgm:prSet presAssocID="{B82FEBE9-C7D0-42D1-A830-5E82F24AE418}" presName="text2" presStyleLbl="fgAcc2" presStyleIdx="1" presStyleCnt="5" custScaleX="133100" custScaleY="1331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C240FCD-6721-4BA3-9749-ACED7CBFFEFE}" type="pres">
      <dgm:prSet presAssocID="{B82FEBE9-C7D0-42D1-A830-5E82F24AE418}" presName="hierChild3" presStyleCnt="0"/>
      <dgm:spPr/>
    </dgm:pt>
    <dgm:pt modelId="{15242175-A2A3-4B5A-8A4C-A2A02AB65F13}" type="pres">
      <dgm:prSet presAssocID="{C519226D-D6C7-4A4B-8A00-30D838357AB0}" presName="Name10" presStyleLbl="parChTrans1D2" presStyleIdx="2" presStyleCnt="5"/>
      <dgm:spPr/>
      <dgm:t>
        <a:bodyPr/>
        <a:lstStyle/>
        <a:p>
          <a:endParaRPr lang="sk-SK"/>
        </a:p>
      </dgm:t>
    </dgm:pt>
    <dgm:pt modelId="{19FC02F3-3F04-4BE7-A77A-F7B02A80DF1C}" type="pres">
      <dgm:prSet presAssocID="{FD816E20-A695-4887-A205-8CD221DD6352}" presName="hierRoot2" presStyleCnt="0"/>
      <dgm:spPr/>
    </dgm:pt>
    <dgm:pt modelId="{60F9A103-C068-423E-9707-D1067E756327}" type="pres">
      <dgm:prSet presAssocID="{FD816E20-A695-4887-A205-8CD221DD6352}" presName="composite2" presStyleCnt="0"/>
      <dgm:spPr/>
    </dgm:pt>
    <dgm:pt modelId="{CC58D7E6-512F-4CF1-AD38-E4BD6992328B}" type="pres">
      <dgm:prSet presAssocID="{FD816E20-A695-4887-A205-8CD221DD6352}" presName="background2" presStyleLbl="node2" presStyleIdx="2" presStyleCnt="5"/>
      <dgm:spPr/>
    </dgm:pt>
    <dgm:pt modelId="{C4486994-0316-4AA3-B869-D2EF8E41C193}" type="pres">
      <dgm:prSet presAssocID="{FD816E20-A695-4887-A205-8CD221DD6352}" presName="text2" presStyleLbl="fgAcc2" presStyleIdx="2" presStyleCnt="5" custScaleX="133100" custScaleY="1331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50A7CC-A66D-4C8B-B6C1-BDBF7A2FE362}" type="pres">
      <dgm:prSet presAssocID="{FD816E20-A695-4887-A205-8CD221DD6352}" presName="hierChild3" presStyleCnt="0"/>
      <dgm:spPr/>
    </dgm:pt>
    <dgm:pt modelId="{CD1E3769-8FA4-4F3A-955A-22D24A81E894}" type="pres">
      <dgm:prSet presAssocID="{C3E98D97-FB8E-4E4C-9C61-0CB1676E30FC}" presName="Name10" presStyleLbl="parChTrans1D2" presStyleIdx="3" presStyleCnt="5"/>
      <dgm:spPr/>
      <dgm:t>
        <a:bodyPr/>
        <a:lstStyle/>
        <a:p>
          <a:endParaRPr lang="sk-SK"/>
        </a:p>
      </dgm:t>
    </dgm:pt>
    <dgm:pt modelId="{377B725C-F6DE-4A88-B3EB-5534AD4D3D8A}" type="pres">
      <dgm:prSet presAssocID="{76D2897F-3525-49BA-9BD7-ACB8674FF455}" presName="hierRoot2" presStyleCnt="0"/>
      <dgm:spPr/>
    </dgm:pt>
    <dgm:pt modelId="{708C6210-6E1B-4581-B82F-6A14502F462B}" type="pres">
      <dgm:prSet presAssocID="{76D2897F-3525-49BA-9BD7-ACB8674FF455}" presName="composite2" presStyleCnt="0"/>
      <dgm:spPr/>
    </dgm:pt>
    <dgm:pt modelId="{5D46E9D9-972F-4D99-838F-8D492A00A426}" type="pres">
      <dgm:prSet presAssocID="{76D2897F-3525-49BA-9BD7-ACB8674FF455}" presName="background2" presStyleLbl="node2" presStyleIdx="3" presStyleCnt="5"/>
      <dgm:spPr/>
    </dgm:pt>
    <dgm:pt modelId="{C9D0FE26-D89E-4909-BB4C-A2BC07F42904}" type="pres">
      <dgm:prSet presAssocID="{76D2897F-3525-49BA-9BD7-ACB8674FF455}" presName="text2" presStyleLbl="fgAcc2" presStyleIdx="3" presStyleCnt="5" custScaleX="133100" custScaleY="1331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FAFE6FD-840E-49DA-8E03-57C0746BE351}" type="pres">
      <dgm:prSet presAssocID="{76D2897F-3525-49BA-9BD7-ACB8674FF455}" presName="hierChild3" presStyleCnt="0"/>
      <dgm:spPr/>
    </dgm:pt>
    <dgm:pt modelId="{CBE4AD2E-16B2-48B7-BD1B-E8144D95D134}" type="pres">
      <dgm:prSet presAssocID="{94EA61DC-DA18-4EE3-B7B1-3F768FD0ABD4}" presName="Name10" presStyleLbl="parChTrans1D2" presStyleIdx="4" presStyleCnt="5"/>
      <dgm:spPr/>
      <dgm:t>
        <a:bodyPr/>
        <a:lstStyle/>
        <a:p>
          <a:endParaRPr lang="sk-SK"/>
        </a:p>
      </dgm:t>
    </dgm:pt>
    <dgm:pt modelId="{D73A243D-8ACA-4AB5-9477-56CF06E0D75D}" type="pres">
      <dgm:prSet presAssocID="{D287CD22-6ACD-43B1-B0E6-BBED8DE179F6}" presName="hierRoot2" presStyleCnt="0"/>
      <dgm:spPr/>
    </dgm:pt>
    <dgm:pt modelId="{39BDB6DB-3F11-426A-9189-EBAAA6A24C72}" type="pres">
      <dgm:prSet presAssocID="{D287CD22-6ACD-43B1-B0E6-BBED8DE179F6}" presName="composite2" presStyleCnt="0"/>
      <dgm:spPr/>
    </dgm:pt>
    <dgm:pt modelId="{39F36A12-F81C-4F42-938B-8AC79698892A}" type="pres">
      <dgm:prSet presAssocID="{D287CD22-6ACD-43B1-B0E6-BBED8DE179F6}" presName="background2" presStyleLbl="node2" presStyleIdx="4" presStyleCnt="5"/>
      <dgm:spPr/>
    </dgm:pt>
    <dgm:pt modelId="{C748AB93-D9C3-4694-9966-043F53ED08A4}" type="pres">
      <dgm:prSet presAssocID="{D287CD22-6ACD-43B1-B0E6-BBED8DE179F6}" presName="text2" presStyleLbl="fgAcc2" presStyleIdx="4" presStyleCnt="5" custScaleX="133100" custScaleY="1331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9BD877-82E5-4CBB-A920-FB693F221509}" type="pres">
      <dgm:prSet presAssocID="{D287CD22-6ACD-43B1-B0E6-BBED8DE179F6}" presName="hierChild3" presStyleCnt="0"/>
      <dgm:spPr/>
    </dgm:pt>
  </dgm:ptLst>
  <dgm:cxnLst>
    <dgm:cxn modelId="{6A161098-7EE6-4164-B0A1-D49C5E577E24}" srcId="{FD654F65-AF8B-4DB1-B240-A14119B70311}" destId="{B82FEBE9-C7D0-42D1-A830-5E82F24AE418}" srcOrd="1" destOrd="0" parTransId="{221635B2-8484-4AC5-9E8C-AA133808A325}" sibTransId="{0C0EC699-AFBC-4CF6-A25D-8D9F6E0C8F42}"/>
    <dgm:cxn modelId="{B8C7DE58-7348-4F5D-8D25-554BA4FD92D9}" type="presOf" srcId="{FD816E20-A695-4887-A205-8CD221DD6352}" destId="{C4486994-0316-4AA3-B869-D2EF8E41C193}" srcOrd="0" destOrd="0" presId="urn:microsoft.com/office/officeart/2005/8/layout/hierarchy1"/>
    <dgm:cxn modelId="{E84B318A-C263-470C-AE1F-284A1060A82F}" type="presOf" srcId="{221635B2-8484-4AC5-9E8C-AA133808A325}" destId="{507EF499-9D46-4296-B8FF-FE8F91A05B2D}" srcOrd="0" destOrd="0" presId="urn:microsoft.com/office/officeart/2005/8/layout/hierarchy1"/>
    <dgm:cxn modelId="{C8EBA1D5-6CB9-46C0-BDB6-36965827C971}" type="presOf" srcId="{B82FEBE9-C7D0-42D1-A830-5E82F24AE418}" destId="{C12E5480-7DFE-419D-85D8-7F1A5AF78DA3}" srcOrd="0" destOrd="0" presId="urn:microsoft.com/office/officeart/2005/8/layout/hierarchy1"/>
    <dgm:cxn modelId="{02C610F1-9B7D-41A5-9CE1-D0A922E51B3F}" type="presOf" srcId="{D287CD22-6ACD-43B1-B0E6-BBED8DE179F6}" destId="{C748AB93-D9C3-4694-9966-043F53ED08A4}" srcOrd="0" destOrd="0" presId="urn:microsoft.com/office/officeart/2005/8/layout/hierarchy1"/>
    <dgm:cxn modelId="{EE94E6A0-78B0-4654-B0E5-4C63CE4B41EE}" srcId="{DB05BBE4-81D1-4856-9133-82AB4824816F}" destId="{FD654F65-AF8B-4DB1-B240-A14119B70311}" srcOrd="0" destOrd="0" parTransId="{910E4A33-63D1-4F1B-B5C3-249393388287}" sibTransId="{04CFAD51-2830-463E-AC33-18F2060666FB}"/>
    <dgm:cxn modelId="{B1A9FB90-E4B3-4DAF-BE8B-390B1A47BCAC}" type="presOf" srcId="{76D2897F-3525-49BA-9BD7-ACB8674FF455}" destId="{C9D0FE26-D89E-4909-BB4C-A2BC07F42904}" srcOrd="0" destOrd="0" presId="urn:microsoft.com/office/officeart/2005/8/layout/hierarchy1"/>
    <dgm:cxn modelId="{1F801A94-4FAD-4589-8431-EF81A3C32CCA}" type="presOf" srcId="{94EA61DC-DA18-4EE3-B7B1-3F768FD0ABD4}" destId="{CBE4AD2E-16B2-48B7-BD1B-E8144D95D134}" srcOrd="0" destOrd="0" presId="urn:microsoft.com/office/officeart/2005/8/layout/hierarchy1"/>
    <dgm:cxn modelId="{C363BF70-F9DD-4128-B7EB-EB381F06125E}" type="presOf" srcId="{C3E98D97-FB8E-4E4C-9C61-0CB1676E30FC}" destId="{CD1E3769-8FA4-4F3A-955A-22D24A81E894}" srcOrd="0" destOrd="0" presId="urn:microsoft.com/office/officeart/2005/8/layout/hierarchy1"/>
    <dgm:cxn modelId="{2E6EBEF5-4A35-479B-AC16-1543C52923A2}" srcId="{FD654F65-AF8B-4DB1-B240-A14119B70311}" destId="{D287CD22-6ACD-43B1-B0E6-BBED8DE179F6}" srcOrd="4" destOrd="0" parTransId="{94EA61DC-DA18-4EE3-B7B1-3F768FD0ABD4}" sibTransId="{4B50DDF6-80C2-4A40-950E-87167D8C57F1}"/>
    <dgm:cxn modelId="{E34D1A7E-9287-4579-AA23-8E4576E130E8}" srcId="{FD654F65-AF8B-4DB1-B240-A14119B70311}" destId="{76D2897F-3525-49BA-9BD7-ACB8674FF455}" srcOrd="3" destOrd="0" parTransId="{C3E98D97-FB8E-4E4C-9C61-0CB1676E30FC}" sibTransId="{4F0C5F5F-01BC-4021-9E42-55B23F4DD6CA}"/>
    <dgm:cxn modelId="{A3BD4070-9754-49E6-97F7-8B7A41ADE7E6}" type="presOf" srcId="{6482B159-5104-4DA2-BB6E-BC00653E1777}" destId="{F9BF1B2A-3826-4784-A8F1-59C28231310A}" srcOrd="0" destOrd="0" presId="urn:microsoft.com/office/officeart/2005/8/layout/hierarchy1"/>
    <dgm:cxn modelId="{78D89A3B-AD5A-4BAA-AF6F-E0E4A97D4C2A}" srcId="{FD654F65-AF8B-4DB1-B240-A14119B70311}" destId="{FD816E20-A695-4887-A205-8CD221DD6352}" srcOrd="2" destOrd="0" parTransId="{C519226D-D6C7-4A4B-8A00-30D838357AB0}" sibTransId="{B4563707-878C-4A50-AA57-38A6C74ED5DF}"/>
    <dgm:cxn modelId="{B7C36EE9-0F4F-4B61-BD5F-AE5D74BA0D4B}" type="presOf" srcId="{DB05BBE4-81D1-4856-9133-82AB4824816F}" destId="{CEE2E19A-F302-4D3F-B5CA-88B9B62D91E6}" srcOrd="0" destOrd="0" presId="urn:microsoft.com/office/officeart/2005/8/layout/hierarchy1"/>
    <dgm:cxn modelId="{351EDBE0-1402-43EE-8486-221DEA36B5DE}" type="presOf" srcId="{CF93C179-AA49-4122-955A-7C396FFEF58B}" destId="{601BE0DF-5C95-4E6A-BA02-75ED9C02617B}" srcOrd="0" destOrd="0" presId="urn:microsoft.com/office/officeart/2005/8/layout/hierarchy1"/>
    <dgm:cxn modelId="{48DEE8CB-A46C-4AEC-A539-CAD811DAB922}" type="presOf" srcId="{C519226D-D6C7-4A4B-8A00-30D838357AB0}" destId="{15242175-A2A3-4B5A-8A4C-A2A02AB65F13}" srcOrd="0" destOrd="0" presId="urn:microsoft.com/office/officeart/2005/8/layout/hierarchy1"/>
    <dgm:cxn modelId="{881CA9B9-3571-49CB-9FF0-9198DE5D1E0E}" type="presOf" srcId="{FD654F65-AF8B-4DB1-B240-A14119B70311}" destId="{AF3FC413-0A1E-4E0C-B92B-50239DE66731}" srcOrd="0" destOrd="0" presId="urn:microsoft.com/office/officeart/2005/8/layout/hierarchy1"/>
    <dgm:cxn modelId="{91BCBF9B-8F53-49C0-BD99-5055EA1F5A54}" srcId="{FD654F65-AF8B-4DB1-B240-A14119B70311}" destId="{CF93C179-AA49-4122-955A-7C396FFEF58B}" srcOrd="0" destOrd="0" parTransId="{6482B159-5104-4DA2-BB6E-BC00653E1777}" sibTransId="{37439FE3-DA21-47B5-A6DE-0D67F7A7FBAD}"/>
    <dgm:cxn modelId="{4D8762AA-4AB4-4648-B531-579A3BE4095B}" type="presParOf" srcId="{CEE2E19A-F302-4D3F-B5CA-88B9B62D91E6}" destId="{116C0C9C-92EE-4739-AEAD-558737AA0835}" srcOrd="0" destOrd="0" presId="urn:microsoft.com/office/officeart/2005/8/layout/hierarchy1"/>
    <dgm:cxn modelId="{8A41631E-014F-41D1-82A5-C1BA7E43A634}" type="presParOf" srcId="{116C0C9C-92EE-4739-AEAD-558737AA0835}" destId="{789B2F67-53CE-498C-9F78-59463C4ECA2D}" srcOrd="0" destOrd="0" presId="urn:microsoft.com/office/officeart/2005/8/layout/hierarchy1"/>
    <dgm:cxn modelId="{52025AEB-81CE-4A52-BA76-C73FBA5BBB0A}" type="presParOf" srcId="{789B2F67-53CE-498C-9F78-59463C4ECA2D}" destId="{AA22E936-A993-478E-AFE1-7372E63AFF9F}" srcOrd="0" destOrd="0" presId="urn:microsoft.com/office/officeart/2005/8/layout/hierarchy1"/>
    <dgm:cxn modelId="{C8E2E93A-71AF-43DB-B181-626CA7A6F633}" type="presParOf" srcId="{789B2F67-53CE-498C-9F78-59463C4ECA2D}" destId="{AF3FC413-0A1E-4E0C-B92B-50239DE66731}" srcOrd="1" destOrd="0" presId="urn:microsoft.com/office/officeart/2005/8/layout/hierarchy1"/>
    <dgm:cxn modelId="{0CDA2AFE-05CC-4798-A61E-191A63F08328}" type="presParOf" srcId="{116C0C9C-92EE-4739-AEAD-558737AA0835}" destId="{342872E9-9227-410D-9733-5DDEBE9D8816}" srcOrd="1" destOrd="0" presId="urn:microsoft.com/office/officeart/2005/8/layout/hierarchy1"/>
    <dgm:cxn modelId="{E73E91A8-105F-4F82-BDD5-0528FC59B781}" type="presParOf" srcId="{342872E9-9227-410D-9733-5DDEBE9D8816}" destId="{F9BF1B2A-3826-4784-A8F1-59C28231310A}" srcOrd="0" destOrd="0" presId="urn:microsoft.com/office/officeart/2005/8/layout/hierarchy1"/>
    <dgm:cxn modelId="{1693708A-5FEF-4AE1-BE50-5D547777D4E3}" type="presParOf" srcId="{342872E9-9227-410D-9733-5DDEBE9D8816}" destId="{3ABF4A85-07BF-4180-BEFB-08D5614FA9EE}" srcOrd="1" destOrd="0" presId="urn:microsoft.com/office/officeart/2005/8/layout/hierarchy1"/>
    <dgm:cxn modelId="{0A81AC30-7F89-4C46-AD3B-2FF6B533C401}" type="presParOf" srcId="{3ABF4A85-07BF-4180-BEFB-08D5614FA9EE}" destId="{DAA6D727-FEED-42C5-A1FC-0746F1559315}" srcOrd="0" destOrd="0" presId="urn:microsoft.com/office/officeart/2005/8/layout/hierarchy1"/>
    <dgm:cxn modelId="{16B110C0-6A88-40F8-B63B-0EAECB50996A}" type="presParOf" srcId="{DAA6D727-FEED-42C5-A1FC-0746F1559315}" destId="{160C5BB4-5686-426A-89B6-5060E28FBB57}" srcOrd="0" destOrd="0" presId="urn:microsoft.com/office/officeart/2005/8/layout/hierarchy1"/>
    <dgm:cxn modelId="{679A35F1-8187-4D03-BE0B-CC5F3AFF3056}" type="presParOf" srcId="{DAA6D727-FEED-42C5-A1FC-0746F1559315}" destId="{601BE0DF-5C95-4E6A-BA02-75ED9C02617B}" srcOrd="1" destOrd="0" presId="urn:microsoft.com/office/officeart/2005/8/layout/hierarchy1"/>
    <dgm:cxn modelId="{C95FE16B-677F-4930-9802-A2B2158C58AA}" type="presParOf" srcId="{3ABF4A85-07BF-4180-BEFB-08D5614FA9EE}" destId="{251E0F6F-149B-4A32-BAA9-FE732F0DDA9B}" srcOrd="1" destOrd="0" presId="urn:microsoft.com/office/officeart/2005/8/layout/hierarchy1"/>
    <dgm:cxn modelId="{38A23723-319C-4D63-A5E3-0FB732F5CE24}" type="presParOf" srcId="{342872E9-9227-410D-9733-5DDEBE9D8816}" destId="{507EF499-9D46-4296-B8FF-FE8F91A05B2D}" srcOrd="2" destOrd="0" presId="urn:microsoft.com/office/officeart/2005/8/layout/hierarchy1"/>
    <dgm:cxn modelId="{B83E0CE6-9B24-4994-9511-68323C87ECDB}" type="presParOf" srcId="{342872E9-9227-410D-9733-5DDEBE9D8816}" destId="{58591144-AA36-4DE8-87D1-122A776A49E7}" srcOrd="3" destOrd="0" presId="urn:microsoft.com/office/officeart/2005/8/layout/hierarchy1"/>
    <dgm:cxn modelId="{45FB5CCA-6770-4ABB-8BF6-C72770BC951F}" type="presParOf" srcId="{58591144-AA36-4DE8-87D1-122A776A49E7}" destId="{CD029EFE-D7F5-4BA8-B69B-797BFA53D8A4}" srcOrd="0" destOrd="0" presId="urn:microsoft.com/office/officeart/2005/8/layout/hierarchy1"/>
    <dgm:cxn modelId="{FFDB0B38-BDC8-4803-98DB-36451E7DF9D0}" type="presParOf" srcId="{CD029EFE-D7F5-4BA8-B69B-797BFA53D8A4}" destId="{65920EE2-CED9-494A-B991-C7D294112360}" srcOrd="0" destOrd="0" presId="urn:microsoft.com/office/officeart/2005/8/layout/hierarchy1"/>
    <dgm:cxn modelId="{7B881458-7493-4DBD-946B-1F406FB4C454}" type="presParOf" srcId="{CD029EFE-D7F5-4BA8-B69B-797BFA53D8A4}" destId="{C12E5480-7DFE-419D-85D8-7F1A5AF78DA3}" srcOrd="1" destOrd="0" presId="urn:microsoft.com/office/officeart/2005/8/layout/hierarchy1"/>
    <dgm:cxn modelId="{C4CB7C17-6151-4A0E-920E-61253678293E}" type="presParOf" srcId="{58591144-AA36-4DE8-87D1-122A776A49E7}" destId="{3C240FCD-6721-4BA3-9749-ACED7CBFFEFE}" srcOrd="1" destOrd="0" presId="urn:microsoft.com/office/officeart/2005/8/layout/hierarchy1"/>
    <dgm:cxn modelId="{7BF0EC8D-46A9-4F53-8013-102D75B44E35}" type="presParOf" srcId="{342872E9-9227-410D-9733-5DDEBE9D8816}" destId="{15242175-A2A3-4B5A-8A4C-A2A02AB65F13}" srcOrd="4" destOrd="0" presId="urn:microsoft.com/office/officeart/2005/8/layout/hierarchy1"/>
    <dgm:cxn modelId="{C59B77F1-4770-4AA9-89C4-B4211DDA4C84}" type="presParOf" srcId="{342872E9-9227-410D-9733-5DDEBE9D8816}" destId="{19FC02F3-3F04-4BE7-A77A-F7B02A80DF1C}" srcOrd="5" destOrd="0" presId="urn:microsoft.com/office/officeart/2005/8/layout/hierarchy1"/>
    <dgm:cxn modelId="{2ECE111B-117F-4DED-A4A1-A1377DF1F35E}" type="presParOf" srcId="{19FC02F3-3F04-4BE7-A77A-F7B02A80DF1C}" destId="{60F9A103-C068-423E-9707-D1067E756327}" srcOrd="0" destOrd="0" presId="urn:microsoft.com/office/officeart/2005/8/layout/hierarchy1"/>
    <dgm:cxn modelId="{0F4ACA13-FE8B-441A-B8E7-68F4E761A791}" type="presParOf" srcId="{60F9A103-C068-423E-9707-D1067E756327}" destId="{CC58D7E6-512F-4CF1-AD38-E4BD6992328B}" srcOrd="0" destOrd="0" presId="urn:microsoft.com/office/officeart/2005/8/layout/hierarchy1"/>
    <dgm:cxn modelId="{0547DCCB-31C8-48B4-9503-3AD24196364A}" type="presParOf" srcId="{60F9A103-C068-423E-9707-D1067E756327}" destId="{C4486994-0316-4AA3-B869-D2EF8E41C193}" srcOrd="1" destOrd="0" presId="urn:microsoft.com/office/officeart/2005/8/layout/hierarchy1"/>
    <dgm:cxn modelId="{7FC245F2-A825-45C1-8AAD-94DF0AE0764E}" type="presParOf" srcId="{19FC02F3-3F04-4BE7-A77A-F7B02A80DF1C}" destId="{A150A7CC-A66D-4C8B-B6C1-BDBF7A2FE362}" srcOrd="1" destOrd="0" presId="urn:microsoft.com/office/officeart/2005/8/layout/hierarchy1"/>
    <dgm:cxn modelId="{96D9954A-16D3-4C30-A6C6-527D38D93520}" type="presParOf" srcId="{342872E9-9227-410D-9733-5DDEBE9D8816}" destId="{CD1E3769-8FA4-4F3A-955A-22D24A81E894}" srcOrd="6" destOrd="0" presId="urn:microsoft.com/office/officeart/2005/8/layout/hierarchy1"/>
    <dgm:cxn modelId="{53CCA80F-30FF-49B6-9B0D-2C927B2B3017}" type="presParOf" srcId="{342872E9-9227-410D-9733-5DDEBE9D8816}" destId="{377B725C-F6DE-4A88-B3EB-5534AD4D3D8A}" srcOrd="7" destOrd="0" presId="urn:microsoft.com/office/officeart/2005/8/layout/hierarchy1"/>
    <dgm:cxn modelId="{EC2F366D-23F9-4DBE-AAB0-B12B61D01632}" type="presParOf" srcId="{377B725C-F6DE-4A88-B3EB-5534AD4D3D8A}" destId="{708C6210-6E1B-4581-B82F-6A14502F462B}" srcOrd="0" destOrd="0" presId="urn:microsoft.com/office/officeart/2005/8/layout/hierarchy1"/>
    <dgm:cxn modelId="{2A6CC61E-A91B-4B79-841F-1C0603477593}" type="presParOf" srcId="{708C6210-6E1B-4581-B82F-6A14502F462B}" destId="{5D46E9D9-972F-4D99-838F-8D492A00A426}" srcOrd="0" destOrd="0" presId="urn:microsoft.com/office/officeart/2005/8/layout/hierarchy1"/>
    <dgm:cxn modelId="{B28B5837-B321-4703-9FCC-05B0FFCD7095}" type="presParOf" srcId="{708C6210-6E1B-4581-B82F-6A14502F462B}" destId="{C9D0FE26-D89E-4909-BB4C-A2BC07F42904}" srcOrd="1" destOrd="0" presId="urn:microsoft.com/office/officeart/2005/8/layout/hierarchy1"/>
    <dgm:cxn modelId="{1832781D-0AD0-4E20-BCDC-95AE6F3DF05E}" type="presParOf" srcId="{377B725C-F6DE-4A88-B3EB-5534AD4D3D8A}" destId="{0FAFE6FD-840E-49DA-8E03-57C0746BE351}" srcOrd="1" destOrd="0" presId="urn:microsoft.com/office/officeart/2005/8/layout/hierarchy1"/>
    <dgm:cxn modelId="{4621EE99-1E90-423B-B4CF-65BC11E0C862}" type="presParOf" srcId="{342872E9-9227-410D-9733-5DDEBE9D8816}" destId="{CBE4AD2E-16B2-48B7-BD1B-E8144D95D134}" srcOrd="8" destOrd="0" presId="urn:microsoft.com/office/officeart/2005/8/layout/hierarchy1"/>
    <dgm:cxn modelId="{94873C00-3F44-4DF3-A800-11D77AA327EC}" type="presParOf" srcId="{342872E9-9227-410D-9733-5DDEBE9D8816}" destId="{D73A243D-8ACA-4AB5-9477-56CF06E0D75D}" srcOrd="9" destOrd="0" presId="urn:microsoft.com/office/officeart/2005/8/layout/hierarchy1"/>
    <dgm:cxn modelId="{365B2222-8695-40E2-82D7-2C7F2E9BD1F5}" type="presParOf" srcId="{D73A243D-8ACA-4AB5-9477-56CF06E0D75D}" destId="{39BDB6DB-3F11-426A-9189-EBAAA6A24C72}" srcOrd="0" destOrd="0" presId="urn:microsoft.com/office/officeart/2005/8/layout/hierarchy1"/>
    <dgm:cxn modelId="{04B07B83-C7CC-4FA1-9E66-C9A0FC694318}" type="presParOf" srcId="{39BDB6DB-3F11-426A-9189-EBAAA6A24C72}" destId="{39F36A12-F81C-4F42-938B-8AC79698892A}" srcOrd="0" destOrd="0" presId="urn:microsoft.com/office/officeart/2005/8/layout/hierarchy1"/>
    <dgm:cxn modelId="{86DBF0CB-5653-43E6-B61F-1A12856DF184}" type="presParOf" srcId="{39BDB6DB-3F11-426A-9189-EBAAA6A24C72}" destId="{C748AB93-D9C3-4694-9966-043F53ED08A4}" srcOrd="1" destOrd="0" presId="urn:microsoft.com/office/officeart/2005/8/layout/hierarchy1"/>
    <dgm:cxn modelId="{58590A92-4746-4BE5-B564-BE50CA45F73A}" type="presParOf" srcId="{D73A243D-8ACA-4AB5-9477-56CF06E0D75D}" destId="{EA9BD877-82E5-4CBB-A920-FB693F2215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6C0D8E-FE2C-41B5-8950-F5759479C71E}">
      <dsp:nvSpPr>
        <dsp:cNvPr id="0" name=""/>
        <dsp:cNvSpPr/>
      </dsp:nvSpPr>
      <dsp:spPr>
        <a:xfrm>
          <a:off x="7868" y="0"/>
          <a:ext cx="3573544" cy="1479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Žiaci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(cca 8 až 10)</a:t>
          </a:r>
          <a:endParaRPr lang="sk-SK" sz="1600" kern="1200" dirty="0"/>
        </a:p>
      </dsp:txBody>
      <dsp:txXfrm>
        <a:off x="7868" y="0"/>
        <a:ext cx="3573544" cy="1479627"/>
      </dsp:txXfrm>
    </dsp:sp>
    <dsp:sp modelId="{BD472BC4-BB95-4346-BEA6-2785202E1ADA}">
      <dsp:nvSpPr>
        <dsp:cNvPr id="0" name=""/>
        <dsp:cNvSpPr/>
      </dsp:nvSpPr>
      <dsp:spPr>
        <a:xfrm rot="5407624">
          <a:off x="1471609" y="1692838"/>
          <a:ext cx="641009" cy="3726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F7544-29C5-4161-8528-98EE54FEC671}">
      <dsp:nvSpPr>
        <dsp:cNvPr id="0" name=""/>
        <dsp:cNvSpPr/>
      </dsp:nvSpPr>
      <dsp:spPr>
        <a:xfrm>
          <a:off x="117072" y="2278714"/>
          <a:ext cx="3344167" cy="18684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členovia ŽŠR, prípadne vybraní žiaci</a:t>
          </a:r>
          <a:endParaRPr lang="sk-SK" sz="2800" kern="1200" dirty="0"/>
        </a:p>
      </dsp:txBody>
      <dsp:txXfrm>
        <a:off x="117072" y="2278714"/>
        <a:ext cx="3344167" cy="1868495"/>
      </dsp:txXfrm>
    </dsp:sp>
    <dsp:sp modelId="{6A4852EE-40A3-4093-9435-1F1739A6B46B}">
      <dsp:nvSpPr>
        <dsp:cNvPr id="0" name=""/>
        <dsp:cNvSpPr/>
      </dsp:nvSpPr>
      <dsp:spPr>
        <a:xfrm>
          <a:off x="4023980" y="0"/>
          <a:ext cx="3481546" cy="1494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Učitelia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(cca 8 – 10)</a:t>
          </a:r>
          <a:endParaRPr lang="sk-SK" sz="1600" kern="1200" dirty="0"/>
        </a:p>
      </dsp:txBody>
      <dsp:txXfrm>
        <a:off x="4023980" y="0"/>
        <a:ext cx="3481546" cy="1494232"/>
      </dsp:txXfrm>
    </dsp:sp>
    <dsp:sp modelId="{B1EB3819-64E8-427D-91F4-B1B8240BAB9A}">
      <dsp:nvSpPr>
        <dsp:cNvPr id="0" name=""/>
        <dsp:cNvSpPr/>
      </dsp:nvSpPr>
      <dsp:spPr>
        <a:xfrm rot="5371703">
          <a:off x="5437494" y="1662804"/>
          <a:ext cx="656293" cy="39424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746B-3F23-42A5-9ADE-644A7E4A48FC}">
      <dsp:nvSpPr>
        <dsp:cNvPr id="0" name=""/>
        <dsp:cNvSpPr/>
      </dsp:nvSpPr>
      <dsp:spPr>
        <a:xfrm>
          <a:off x="4195118" y="2277377"/>
          <a:ext cx="3180470" cy="1944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predsedovia PK, výchovný poradca, ...</a:t>
          </a:r>
          <a:endParaRPr lang="sk-SK" sz="2800" kern="1200" dirty="0"/>
        </a:p>
      </dsp:txBody>
      <dsp:txXfrm>
        <a:off x="4195118" y="2277377"/>
        <a:ext cx="3180470" cy="19447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B4A42-CD4A-4FE7-A548-068CEEB32F76}">
      <dsp:nvSpPr>
        <dsp:cNvPr id="0" name=""/>
        <dsp:cNvSpPr/>
      </dsp:nvSpPr>
      <dsp:spPr>
        <a:xfrm>
          <a:off x="193622" y="384211"/>
          <a:ext cx="1229276" cy="4179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54E5-CBA9-4191-8D20-AB01F70E6856}">
      <dsp:nvSpPr>
        <dsp:cNvPr id="0" name=""/>
        <dsp:cNvSpPr/>
      </dsp:nvSpPr>
      <dsp:spPr>
        <a:xfrm>
          <a:off x="733461" y="1401318"/>
          <a:ext cx="224035" cy="37525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 val="64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AF425-2AAE-4453-A642-E0DDD185FB89}">
      <dsp:nvSpPr>
        <dsp:cNvPr id="0" name=""/>
        <dsp:cNvSpPr/>
      </dsp:nvSpPr>
      <dsp:spPr>
        <a:xfrm>
          <a:off x="424631" y="1463172"/>
          <a:ext cx="1273896" cy="31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100" kern="1200" dirty="0"/>
        </a:p>
      </dsp:txBody>
      <dsp:txXfrm>
        <a:off x="424631" y="1463172"/>
        <a:ext cx="1273896" cy="318474"/>
      </dsp:txXfrm>
    </dsp:sp>
    <dsp:sp modelId="{88BAA92F-2B87-4CD5-9164-01C0A67408C4}">
      <dsp:nvSpPr>
        <dsp:cNvPr id="0" name=""/>
        <dsp:cNvSpPr/>
      </dsp:nvSpPr>
      <dsp:spPr>
        <a:xfrm>
          <a:off x="563974" y="593954"/>
          <a:ext cx="477711" cy="4777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+</a:t>
          </a:r>
          <a:endParaRPr lang="sk-SK" sz="1600" kern="1200" dirty="0"/>
        </a:p>
      </dsp:txBody>
      <dsp:txXfrm>
        <a:off x="563974" y="593954"/>
        <a:ext cx="477711" cy="477711"/>
      </dsp:txXfrm>
    </dsp:sp>
    <dsp:sp modelId="{C61F31C6-132F-4FD0-AFC8-DA20C37993F6}">
      <dsp:nvSpPr>
        <dsp:cNvPr id="0" name=""/>
        <dsp:cNvSpPr/>
      </dsp:nvSpPr>
      <dsp:spPr>
        <a:xfrm>
          <a:off x="203197" y="290275"/>
          <a:ext cx="411075" cy="3916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-</a:t>
          </a:r>
          <a:endParaRPr lang="sk-SK" sz="1600" kern="1200" dirty="0"/>
        </a:p>
      </dsp:txBody>
      <dsp:txXfrm>
        <a:off x="203197" y="290275"/>
        <a:ext cx="411075" cy="391680"/>
      </dsp:txXfrm>
    </dsp:sp>
    <dsp:sp modelId="{5B20014D-4BA5-45D0-8432-5F794A2D1D17}">
      <dsp:nvSpPr>
        <dsp:cNvPr id="0" name=""/>
        <dsp:cNvSpPr/>
      </dsp:nvSpPr>
      <dsp:spPr>
        <a:xfrm>
          <a:off x="989747" y="365059"/>
          <a:ext cx="477711" cy="4777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+</a:t>
          </a:r>
          <a:endParaRPr lang="sk-SK" sz="1600" kern="1200" dirty="0"/>
        </a:p>
      </dsp:txBody>
      <dsp:txXfrm>
        <a:off x="989747" y="365059"/>
        <a:ext cx="477711" cy="477711"/>
      </dsp:txXfrm>
    </dsp:sp>
    <dsp:sp modelId="{7B46559A-C115-4EA9-AEC6-DE7C81CA6EE8}">
      <dsp:nvSpPr>
        <dsp:cNvPr id="0" name=""/>
        <dsp:cNvSpPr/>
      </dsp:nvSpPr>
      <dsp:spPr>
        <a:xfrm>
          <a:off x="207795" y="307152"/>
          <a:ext cx="1281620" cy="11279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B4A42-CD4A-4FE7-A548-068CEEB32F76}">
      <dsp:nvSpPr>
        <dsp:cNvPr id="0" name=""/>
        <dsp:cNvSpPr/>
      </dsp:nvSpPr>
      <dsp:spPr>
        <a:xfrm>
          <a:off x="583977" y="69236"/>
          <a:ext cx="1374071" cy="4771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54E5-CBA9-4191-8D20-AB01F70E6856}">
      <dsp:nvSpPr>
        <dsp:cNvPr id="0" name=""/>
        <dsp:cNvSpPr/>
      </dsp:nvSpPr>
      <dsp:spPr>
        <a:xfrm>
          <a:off x="1126069" y="1201507"/>
          <a:ext cx="266292" cy="41111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AF425-2AAE-4453-A642-E0DDD185FB89}">
      <dsp:nvSpPr>
        <dsp:cNvPr id="0" name=""/>
        <dsp:cNvSpPr/>
      </dsp:nvSpPr>
      <dsp:spPr>
        <a:xfrm>
          <a:off x="634040" y="1374071"/>
          <a:ext cx="1278206" cy="3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100" kern="1200" dirty="0"/>
        </a:p>
      </dsp:txBody>
      <dsp:txXfrm>
        <a:off x="634040" y="1374071"/>
        <a:ext cx="1278206" cy="319551"/>
      </dsp:txXfrm>
    </dsp:sp>
    <dsp:sp modelId="{8E157633-968B-4380-8B52-2156BE01AD5D}">
      <dsp:nvSpPr>
        <dsp:cNvPr id="0" name=""/>
        <dsp:cNvSpPr/>
      </dsp:nvSpPr>
      <dsp:spPr>
        <a:xfrm>
          <a:off x="1083542" y="583288"/>
          <a:ext cx="479327" cy="47932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-</a:t>
          </a:r>
          <a:endParaRPr lang="sk-SK" sz="2000" kern="1200" dirty="0"/>
        </a:p>
      </dsp:txBody>
      <dsp:txXfrm>
        <a:off x="1083542" y="583288"/>
        <a:ext cx="479327" cy="479327"/>
      </dsp:txXfrm>
    </dsp:sp>
    <dsp:sp modelId="{547801DF-E77A-4642-8E8F-DFB9175A2D5E}">
      <dsp:nvSpPr>
        <dsp:cNvPr id="0" name=""/>
        <dsp:cNvSpPr/>
      </dsp:nvSpPr>
      <dsp:spPr>
        <a:xfrm>
          <a:off x="740557" y="223686"/>
          <a:ext cx="479327" cy="47932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+</a:t>
          </a:r>
          <a:endParaRPr lang="sk-SK" sz="2000" kern="1200" dirty="0"/>
        </a:p>
      </dsp:txBody>
      <dsp:txXfrm>
        <a:off x="740557" y="223686"/>
        <a:ext cx="479327" cy="479327"/>
      </dsp:txXfrm>
    </dsp:sp>
    <dsp:sp modelId="{E453BD0B-A49C-46D1-8D01-C910703ECC10}">
      <dsp:nvSpPr>
        <dsp:cNvPr id="0" name=""/>
        <dsp:cNvSpPr/>
      </dsp:nvSpPr>
      <dsp:spPr>
        <a:xfrm>
          <a:off x="1230536" y="107795"/>
          <a:ext cx="479327" cy="47932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+</a:t>
          </a:r>
          <a:endParaRPr lang="sk-SK" sz="2000" kern="1200" dirty="0"/>
        </a:p>
      </dsp:txBody>
      <dsp:txXfrm>
        <a:off x="1230536" y="107795"/>
        <a:ext cx="479327" cy="479327"/>
      </dsp:txXfrm>
    </dsp:sp>
    <dsp:sp modelId="{7B46559A-C115-4EA9-AEC6-DE7C81CA6EE8}">
      <dsp:nvSpPr>
        <dsp:cNvPr id="0" name=""/>
        <dsp:cNvSpPr/>
      </dsp:nvSpPr>
      <dsp:spPr>
        <a:xfrm>
          <a:off x="496788" y="1835"/>
          <a:ext cx="1491240" cy="11929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E4AD2E-16B2-48B7-BD1B-E8144D95D134}">
      <dsp:nvSpPr>
        <dsp:cNvPr id="0" name=""/>
        <dsp:cNvSpPr/>
      </dsp:nvSpPr>
      <dsp:spPr>
        <a:xfrm>
          <a:off x="3879405" y="1663732"/>
          <a:ext cx="3192066" cy="29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57"/>
              </a:lnTo>
              <a:lnTo>
                <a:pt x="3192066" y="203657"/>
              </a:lnTo>
              <a:lnTo>
                <a:pt x="3192066" y="29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E3769-8FA4-4F3A-955A-22D24A81E894}">
      <dsp:nvSpPr>
        <dsp:cNvPr id="0" name=""/>
        <dsp:cNvSpPr/>
      </dsp:nvSpPr>
      <dsp:spPr>
        <a:xfrm>
          <a:off x="3879405" y="1663732"/>
          <a:ext cx="1596033" cy="298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57"/>
              </a:lnTo>
              <a:lnTo>
                <a:pt x="1596033" y="203657"/>
              </a:lnTo>
              <a:lnTo>
                <a:pt x="1596033" y="29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42175-A2A3-4B5A-8A4C-A2A02AB65F13}">
      <dsp:nvSpPr>
        <dsp:cNvPr id="0" name=""/>
        <dsp:cNvSpPr/>
      </dsp:nvSpPr>
      <dsp:spPr>
        <a:xfrm>
          <a:off x="3833685" y="1663732"/>
          <a:ext cx="91440" cy="2988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EF499-9D46-4296-B8FF-FE8F91A05B2D}">
      <dsp:nvSpPr>
        <dsp:cNvPr id="0" name=""/>
        <dsp:cNvSpPr/>
      </dsp:nvSpPr>
      <dsp:spPr>
        <a:xfrm>
          <a:off x="2283371" y="1663732"/>
          <a:ext cx="1596033" cy="298849"/>
        </a:xfrm>
        <a:custGeom>
          <a:avLst/>
          <a:gdLst/>
          <a:ahLst/>
          <a:cxnLst/>
          <a:rect l="0" t="0" r="0" b="0"/>
          <a:pathLst>
            <a:path>
              <a:moveTo>
                <a:pt x="1596033" y="0"/>
              </a:moveTo>
              <a:lnTo>
                <a:pt x="1596033" y="203657"/>
              </a:lnTo>
              <a:lnTo>
                <a:pt x="0" y="203657"/>
              </a:lnTo>
              <a:lnTo>
                <a:pt x="0" y="29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F1B2A-3826-4784-A8F1-59C28231310A}">
      <dsp:nvSpPr>
        <dsp:cNvPr id="0" name=""/>
        <dsp:cNvSpPr/>
      </dsp:nvSpPr>
      <dsp:spPr>
        <a:xfrm>
          <a:off x="687338" y="1663732"/>
          <a:ext cx="3192066" cy="298849"/>
        </a:xfrm>
        <a:custGeom>
          <a:avLst/>
          <a:gdLst/>
          <a:ahLst/>
          <a:cxnLst/>
          <a:rect l="0" t="0" r="0" b="0"/>
          <a:pathLst>
            <a:path>
              <a:moveTo>
                <a:pt x="3192066" y="0"/>
              </a:moveTo>
              <a:lnTo>
                <a:pt x="3192066" y="203657"/>
              </a:lnTo>
              <a:lnTo>
                <a:pt x="0" y="203657"/>
              </a:lnTo>
              <a:lnTo>
                <a:pt x="0" y="298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2E936-A993-478E-AFE1-7372E63AFF9F}">
      <dsp:nvSpPr>
        <dsp:cNvPr id="0" name=""/>
        <dsp:cNvSpPr/>
      </dsp:nvSpPr>
      <dsp:spPr>
        <a:xfrm>
          <a:off x="2920139" y="265034"/>
          <a:ext cx="1918531" cy="1398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FC413-0A1E-4E0C-B92B-50239DE66731}">
      <dsp:nvSpPr>
        <dsp:cNvPr id="0" name=""/>
        <dsp:cNvSpPr/>
      </dsp:nvSpPr>
      <dsp:spPr>
        <a:xfrm>
          <a:off x="3034312" y="373499"/>
          <a:ext cx="1918531" cy="139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Index otvorenosti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(IO)</a:t>
          </a:r>
          <a:endParaRPr lang="sk-SK" sz="2400" kern="1200" dirty="0"/>
        </a:p>
      </dsp:txBody>
      <dsp:txXfrm>
        <a:off x="3034312" y="373499"/>
        <a:ext cx="1918531" cy="1398697"/>
      </dsp:txXfrm>
    </dsp:sp>
    <dsp:sp modelId="{160C5BB4-5686-426A-89B6-5060E28FBB57}">
      <dsp:nvSpPr>
        <dsp:cNvPr id="0" name=""/>
        <dsp:cNvSpPr/>
      </dsp:nvSpPr>
      <dsp:spPr>
        <a:xfrm>
          <a:off x="3495" y="1962581"/>
          <a:ext cx="1367686" cy="868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BE0DF-5C95-4E6A-BA02-75ED9C02617B}">
      <dsp:nvSpPr>
        <dsp:cNvPr id="0" name=""/>
        <dsp:cNvSpPr/>
      </dsp:nvSpPr>
      <dsp:spPr>
        <a:xfrm>
          <a:off x="117669" y="2071046"/>
          <a:ext cx="1367686" cy="868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Angažované správanie U</a:t>
          </a:r>
          <a:endParaRPr lang="sk-SK" sz="1600" kern="1200" dirty="0"/>
        </a:p>
      </dsp:txBody>
      <dsp:txXfrm>
        <a:off x="117669" y="2071046"/>
        <a:ext cx="1367686" cy="868480"/>
      </dsp:txXfrm>
    </dsp:sp>
    <dsp:sp modelId="{65920EE2-CED9-494A-B991-C7D294112360}">
      <dsp:nvSpPr>
        <dsp:cNvPr id="0" name=""/>
        <dsp:cNvSpPr/>
      </dsp:nvSpPr>
      <dsp:spPr>
        <a:xfrm>
          <a:off x="1599528" y="1962581"/>
          <a:ext cx="1367686" cy="868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E5480-7DFE-419D-85D8-7F1A5AF78DA3}">
      <dsp:nvSpPr>
        <dsp:cNvPr id="0" name=""/>
        <dsp:cNvSpPr/>
      </dsp:nvSpPr>
      <dsp:spPr>
        <a:xfrm>
          <a:off x="1713702" y="2071046"/>
          <a:ext cx="1367686" cy="868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Ústretové správanie RŠ</a:t>
          </a:r>
          <a:endParaRPr lang="sk-SK" sz="1600" kern="1200" dirty="0"/>
        </a:p>
      </dsp:txBody>
      <dsp:txXfrm>
        <a:off x="1713702" y="2071046"/>
        <a:ext cx="1367686" cy="868480"/>
      </dsp:txXfrm>
    </dsp:sp>
    <dsp:sp modelId="{CC58D7E6-512F-4CF1-AD38-E4BD6992328B}">
      <dsp:nvSpPr>
        <dsp:cNvPr id="0" name=""/>
        <dsp:cNvSpPr/>
      </dsp:nvSpPr>
      <dsp:spPr>
        <a:xfrm>
          <a:off x="3195562" y="1962581"/>
          <a:ext cx="1367686" cy="868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86994-0316-4AA3-B869-D2EF8E41C193}">
      <dsp:nvSpPr>
        <dsp:cNvPr id="0" name=""/>
        <dsp:cNvSpPr/>
      </dsp:nvSpPr>
      <dsp:spPr>
        <a:xfrm>
          <a:off x="3309735" y="2071046"/>
          <a:ext cx="1367686" cy="868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Direktívne správanie RŠ</a:t>
          </a:r>
          <a:endParaRPr lang="sk-SK" sz="1600" kern="1200" dirty="0"/>
        </a:p>
      </dsp:txBody>
      <dsp:txXfrm>
        <a:off x="3309735" y="2071046"/>
        <a:ext cx="1367686" cy="868480"/>
      </dsp:txXfrm>
    </dsp:sp>
    <dsp:sp modelId="{5D46E9D9-972F-4D99-838F-8D492A00A426}">
      <dsp:nvSpPr>
        <dsp:cNvPr id="0" name=""/>
        <dsp:cNvSpPr/>
      </dsp:nvSpPr>
      <dsp:spPr>
        <a:xfrm>
          <a:off x="4791595" y="1962581"/>
          <a:ext cx="1367686" cy="868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0FE26-D89E-4909-BB4C-A2BC07F42904}">
      <dsp:nvSpPr>
        <dsp:cNvPr id="0" name=""/>
        <dsp:cNvSpPr/>
      </dsp:nvSpPr>
      <dsp:spPr>
        <a:xfrm>
          <a:off x="4905769" y="2071046"/>
          <a:ext cx="1367686" cy="868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Frustrovanosť U</a:t>
          </a:r>
          <a:endParaRPr lang="sk-SK" sz="1600" kern="1200" dirty="0"/>
        </a:p>
      </dsp:txBody>
      <dsp:txXfrm>
        <a:off x="4905769" y="2071046"/>
        <a:ext cx="1367686" cy="868480"/>
      </dsp:txXfrm>
    </dsp:sp>
    <dsp:sp modelId="{39F36A12-F81C-4F42-938B-8AC79698892A}">
      <dsp:nvSpPr>
        <dsp:cNvPr id="0" name=""/>
        <dsp:cNvSpPr/>
      </dsp:nvSpPr>
      <dsp:spPr>
        <a:xfrm>
          <a:off x="6387628" y="1962581"/>
          <a:ext cx="1367686" cy="868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8AB93-D9C3-4694-9966-043F53ED08A4}">
      <dsp:nvSpPr>
        <dsp:cNvPr id="0" name=""/>
        <dsp:cNvSpPr/>
      </dsp:nvSpPr>
      <dsp:spPr>
        <a:xfrm>
          <a:off x="6501802" y="2071046"/>
          <a:ext cx="1367686" cy="868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Sociálna blízkosť U</a:t>
          </a:r>
          <a:endParaRPr lang="sk-SK" sz="1600" kern="1200" dirty="0"/>
        </a:p>
      </dsp:txBody>
      <dsp:txXfrm>
        <a:off x="6501802" y="2071046"/>
        <a:ext cx="1367686" cy="86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3773-94DC-4196-970A-A790DF26DBF7}" type="datetimeFigureOut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32F9E-464E-43FA-B2CA-CA3FBB7A63F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895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2F9E-464E-43FA-B2CA-CA3FBB7A63F7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602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E680-4F3F-499D-BFE8-0D0B7DA2F857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2834-D970-4D1E-9D96-42FE4140FC88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E949-2646-4974-AEF4-114F83AC8648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1FC6-59D1-4ABC-A12E-90006CDBA39C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A2F-F6F3-4CA5-8C16-7C8E68AEA408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4510-6BF3-4785-AF77-67F9521082DF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33E-7E3A-41A0-9089-FB553BDA9E24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C1A4-8049-4F97-893F-8C43300893AB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AC7-AEAD-4C13-98C7-7BF900BAEFD9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8BBE-541F-403E-B25B-D0105029EADE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DB1C-EB48-4D19-929C-6B922DA2D620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1FC6-59D1-4ABC-A12E-90006CDBA39C}" type="datetime1">
              <a:rPr lang="sk-SK" smtClean="0"/>
              <a:pPr/>
              <a:t>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Štátna školská inšpekcia Bratislava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BD44-2C13-4741-8E5C-520B75D783D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3442" y="1850366"/>
            <a:ext cx="6858000" cy="2631059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ŠKOLSKÁ INŠPEKCIA </a:t>
            </a:r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</a:t>
            </a:r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„TESTER“ </a:t>
            </a:r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CHARAKTERU </a:t>
            </a:r>
            <a:r>
              <a:rPr lang="sk-SK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ŠKOLY</a:t>
            </a:r>
            <a:endParaRPr lang="sk-SK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" y="406867"/>
            <a:ext cx="914399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Štátna školská inšpekcia </a:t>
            </a:r>
            <a:r>
              <a:rPr lang="sk-SK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Bratislava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072" y="429950"/>
            <a:ext cx="428353" cy="39241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603023" y="5591908"/>
            <a:ext cx="193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accent2">
                    <a:lumMod val="75000"/>
                  </a:schemeClr>
                </a:solidFill>
              </a:rPr>
              <a:t>Viera Kalmárová</a:t>
            </a:r>
          </a:p>
          <a:p>
            <a:r>
              <a:rPr lang="sk-SK" sz="1400" dirty="0" smtClean="0">
                <a:solidFill>
                  <a:schemeClr val="accent2">
                    <a:lumMod val="75000"/>
                  </a:schemeClr>
                </a:solidFill>
              </a:rPr>
              <a:t>Kornélia </a:t>
            </a:r>
            <a:r>
              <a:rPr lang="sk-SK" sz="1400" dirty="0" err="1" smtClean="0">
                <a:solidFill>
                  <a:schemeClr val="accent2">
                    <a:lumMod val="75000"/>
                  </a:schemeClr>
                </a:solidFill>
              </a:rPr>
              <a:t>Ďuríková</a:t>
            </a:r>
            <a:endParaRPr lang="sk-SK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1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1031840" y="206285"/>
            <a:ext cx="7461250" cy="1040769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Príklady výstupov Ideálnej školy </a:t>
            </a:r>
            <a:r>
              <a:rPr lang="mr-I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učitelia</a:t>
            </a:r>
            <a:endParaRPr lang="sk-SK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80339" y="989120"/>
            <a:ext cx="1585493" cy="379352"/>
          </a:xfrm>
          <a:ln cap="sq">
            <a:noFill/>
          </a:ln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sk-SK" sz="2200" dirty="0"/>
              <a:t>Škola 1</a:t>
            </a:r>
            <a:endParaRPr lang="en-US" sz="22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1280339" y="2285035"/>
            <a:ext cx="215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Tímhle u&amp;ccaron;itel fyziky p&amp;rcaron;est&amp;rcaron;elil."/>
          <p:cNvPicPr>
            <a:picLocks noChangeAspect="1" noChangeArrowheads="1"/>
          </p:cNvPicPr>
          <p:nvPr/>
        </p:nvPicPr>
        <p:blipFill>
          <a:blip r:embed="rId2" cstate="print"/>
          <a:srcRect r="50237" b="19687"/>
          <a:stretch>
            <a:fillRect/>
          </a:stretch>
        </p:blipFill>
        <p:spPr bwMode="auto">
          <a:xfrm>
            <a:off x="4015193" y="1835011"/>
            <a:ext cx="1340212" cy="1081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BlokTextu 6"/>
          <p:cNvSpPr txBox="1"/>
          <p:nvPr/>
        </p:nvSpPr>
        <p:spPr>
          <a:xfrm rot="694996">
            <a:off x="4021932" y="1997706"/>
            <a:ext cx="11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dirty="0">
              <a:latin typeface="Sitka Display" pitchFamily="2" charset="0"/>
            </a:endParaRPr>
          </a:p>
        </p:txBody>
      </p:sp>
      <p:pic>
        <p:nvPicPr>
          <p:cNvPr id="5" name="Picture 4" descr="Ideálna škola učitelia Trnava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57132" y="2143084"/>
            <a:ext cx="4850739" cy="3372956"/>
          </a:xfrm>
          <a:prstGeom prst="rect">
            <a:avLst/>
          </a:prstGeom>
        </p:spPr>
      </p:pic>
      <p:pic>
        <p:nvPicPr>
          <p:cNvPr id="3" name="Picture 2" descr="IŠ Skalica -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685" y="1398344"/>
            <a:ext cx="3614293" cy="4850739"/>
          </a:xfrm>
          <a:prstGeom prst="rect">
            <a:avLst/>
          </a:prstGeom>
        </p:spPr>
      </p:pic>
      <p:grpSp>
        <p:nvGrpSpPr>
          <p:cNvPr id="21" name="Skupina 36"/>
          <p:cNvGrpSpPr/>
          <p:nvPr/>
        </p:nvGrpSpPr>
        <p:grpSpPr>
          <a:xfrm>
            <a:off x="3783633" y="4216977"/>
            <a:ext cx="1745672" cy="810491"/>
            <a:chOff x="3387965" y="3939875"/>
            <a:chExt cx="5079760" cy="2745816"/>
          </a:xfrm>
        </p:grpSpPr>
        <p:pic>
          <p:nvPicPr>
            <p:cNvPr id="22" name="Picture 4" descr="SŠTE, Olomoucká 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7965" y="3939875"/>
              <a:ext cx="5079760" cy="27458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BlokTextu 20"/>
            <p:cNvSpPr txBox="1"/>
            <p:nvPr/>
          </p:nvSpPr>
          <p:spPr>
            <a:xfrm>
              <a:off x="5153004" y="4037530"/>
              <a:ext cx="2122097" cy="14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50" b="1" dirty="0">
                  <a:latin typeface="Vladimir Script" pitchFamily="66" charset="0"/>
                </a:rPr>
                <a:t>Ideálna škola</a:t>
              </a:r>
            </a:p>
          </p:txBody>
        </p:sp>
      </p:grpSp>
      <p:sp>
        <p:nvSpPr>
          <p:cNvPr id="19" name="BlokTextu 18"/>
          <p:cNvSpPr txBox="1"/>
          <p:nvPr/>
        </p:nvSpPr>
        <p:spPr>
          <a:xfrm>
            <a:off x="6680778" y="937585"/>
            <a:ext cx="1254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Škola 2</a:t>
            </a:r>
          </a:p>
        </p:txBody>
      </p:sp>
    </p:spTree>
    <p:extLst>
      <p:ext uri="{BB962C8B-B14F-4D97-AF65-F5344CB8AC3E}">
        <p14:creationId xmlns:p14="http://schemas.microsoft.com/office/powerpoint/2010/main" xmlns="" val="10340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915780" y="358532"/>
            <a:ext cx="7461250" cy="104859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Príklady výstupov Ideálnej školy </a:t>
            </a:r>
            <a:r>
              <a:rPr lang="mr-I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</a:t>
            </a:r>
            <a:endParaRPr lang="sk-SK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80339" y="1132508"/>
            <a:ext cx="1501132" cy="379352"/>
          </a:xfrm>
          <a:ln cap="sq">
            <a:noFill/>
          </a:ln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sk-SK" sz="2200" dirty="0"/>
              <a:t>Škola 1</a:t>
            </a:r>
            <a:endParaRPr lang="en-US" sz="22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1280339" y="2285035"/>
            <a:ext cx="215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031840" y="2616684"/>
            <a:ext cx="2155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&amp;Zcaron;áci p&amp;rcaron;i zkouškách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5721">
            <a:off x="3990122" y="2299322"/>
            <a:ext cx="1305522" cy="1043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Obrázok 25"/>
          <p:cNvPicPr/>
          <p:nvPr/>
        </p:nvPicPr>
        <p:blipFill rotWithShape="1">
          <a:blip r:embed="rId3" cstate="print"/>
          <a:srcRect t="11402"/>
          <a:stretch/>
        </p:blipFill>
        <p:spPr bwMode="auto">
          <a:xfrm rot="10800000">
            <a:off x="504343" y="1528234"/>
            <a:ext cx="3565572" cy="45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IŠ Skalica - Žiac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418" y="1511860"/>
            <a:ext cx="3541386" cy="4519218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6595159" y="1083873"/>
            <a:ext cx="1195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Škola 2</a:t>
            </a:r>
          </a:p>
        </p:txBody>
      </p:sp>
      <p:grpSp>
        <p:nvGrpSpPr>
          <p:cNvPr id="28" name="Skupina 36"/>
          <p:cNvGrpSpPr/>
          <p:nvPr/>
        </p:nvGrpSpPr>
        <p:grpSpPr>
          <a:xfrm>
            <a:off x="4028634" y="5220587"/>
            <a:ext cx="1104084" cy="636749"/>
            <a:chOff x="3387965" y="3939875"/>
            <a:chExt cx="5079760" cy="2745816"/>
          </a:xfrm>
        </p:grpSpPr>
        <p:pic>
          <p:nvPicPr>
            <p:cNvPr id="29" name="Picture 4" descr="SŠTE, Olomoucká 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7965" y="3939875"/>
              <a:ext cx="5079760" cy="27458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BlokTextu 20"/>
            <p:cNvSpPr txBox="1"/>
            <p:nvPr/>
          </p:nvSpPr>
          <p:spPr>
            <a:xfrm>
              <a:off x="5153004" y="4037530"/>
              <a:ext cx="2122097" cy="14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50" b="1" dirty="0">
                  <a:latin typeface="Vladimir Script" pitchFamily="66" charset="0"/>
                </a:rPr>
                <a:t>Ideálna škola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43" y="297077"/>
            <a:ext cx="7886700" cy="78602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Vyhodnotenie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Ideálnej školy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91" y="1292572"/>
            <a:ext cx="7816601" cy="4070736"/>
          </a:xfrm>
        </p:spPr>
        <p:txBody>
          <a:bodyPr>
            <a:noAutofit/>
          </a:bodyPr>
          <a:lstStyle/>
          <a:p>
            <a:pPr marL="540544" lvl="1" indent="-339329">
              <a:spcAft>
                <a:spcPts val="900"/>
              </a:spcAft>
              <a:buFont typeface="Wingdings" pitchFamily="2" charset="2"/>
              <a:buChar char="Ø"/>
            </a:pPr>
            <a:r>
              <a:rPr lang="sk-SK" sz="2400" dirty="0"/>
              <a:t>kvalitatívna analýza dát (skupiny, podskupiny, zhody žiaci a učitelia);</a:t>
            </a:r>
          </a:p>
          <a:p>
            <a:pPr marL="540544" lvl="1" indent="-339329" algn="just">
              <a:spcAft>
                <a:spcPts val="900"/>
              </a:spcAft>
              <a:buFont typeface="Wingdings" pitchFamily="2" charset="2"/>
              <a:buChar char="Ø"/>
            </a:pPr>
            <a:r>
              <a:rPr lang="sk-SK" sz="2400" dirty="0"/>
              <a:t>interpretácia výsledkov – koncentrácia na pozitíva </a:t>
            </a:r>
            <a:r>
              <a:rPr lang="sk-SK" sz="2400" dirty="0">
                <a:solidFill>
                  <a:srgbClr val="000000"/>
                </a:solidFill>
              </a:rPr>
              <a:t>(sú aj zdrojmi na realizáciu zmien)</a:t>
            </a:r>
            <a:r>
              <a:rPr lang="sk-SK" sz="2400" dirty="0"/>
              <a:t>, ale neprehliadanie slabých stránok, cieľ – umožniť rozvoj školy a jej rast;</a:t>
            </a:r>
          </a:p>
          <a:p>
            <a:pPr marL="540544" lvl="1" indent="-339329">
              <a:spcAft>
                <a:spcPts val="900"/>
              </a:spcAft>
              <a:buFont typeface="Wingdings" pitchFamily="2" charset="2"/>
              <a:buChar char="Ø"/>
            </a:pPr>
            <a:r>
              <a:rPr lang="sk-SK" sz="2400" dirty="0"/>
              <a:t>správa predložená vedeniu školy; </a:t>
            </a:r>
          </a:p>
          <a:p>
            <a:pPr marL="540544" lvl="1" indent="-339329">
              <a:spcAft>
                <a:spcPts val="900"/>
              </a:spcAft>
              <a:buFont typeface="Wingdings" pitchFamily="2" charset="2"/>
              <a:buChar char="Ø"/>
            </a:pPr>
            <a:r>
              <a:rPr lang="sk-SK" sz="2400" dirty="0"/>
              <a:t>osobný rozhovor s vedením školy;</a:t>
            </a:r>
          </a:p>
          <a:p>
            <a:pPr marL="540544" lvl="1" indent="-339329">
              <a:spcAft>
                <a:spcPts val="900"/>
              </a:spcAft>
              <a:buFont typeface="Wingdings" pitchFamily="2" charset="2"/>
              <a:buChar char="Ø"/>
            </a:pPr>
            <a:r>
              <a:rPr lang="sk-SK" sz="2400" dirty="0"/>
              <a:t>možnosť prezentácie výsledkov pre učiteľský zbor.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53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224652"/>
            <a:ext cx="8566030" cy="1060684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Organizačná klíma 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 škola 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0701269"/>
              </p:ext>
            </p:extLst>
          </p:nvPr>
        </p:nvGraphicFramePr>
        <p:xfrm>
          <a:off x="569118" y="1574472"/>
          <a:ext cx="7872984" cy="320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28651" y="4999022"/>
            <a:ext cx="781345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rgbClr val="000000"/>
                </a:solidFill>
                <a:latin typeface="Calibri" pitchFamily="34" charset="0"/>
              </a:rPr>
              <a:t>IO = (ANG+USTR)-(DIR+FRUS)</a:t>
            </a:r>
          </a:p>
          <a:p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xmlns="" val="3824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92" y="330373"/>
            <a:ext cx="7886700" cy="884852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Organizačná klíma 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 škola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1403122"/>
            <a:ext cx="1343892" cy="379352"/>
          </a:xfrm>
          <a:ln cap="sq">
            <a:noFill/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sk-SK" sz="2325" dirty="0"/>
              <a:t>Škola 1</a:t>
            </a:r>
            <a:endParaRPr lang="en-US" sz="232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342843"/>
            <a:ext cx="5716488" cy="365125"/>
          </a:xfrm>
        </p:spPr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720742" y="1447385"/>
            <a:ext cx="1195149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25" dirty="0"/>
              <a:t>Škola 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34226" y="2267377"/>
            <a:ext cx="3018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3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24" y="1889803"/>
            <a:ext cx="4275213" cy="333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404" y="5389204"/>
            <a:ext cx="3040160" cy="9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615" y="1897508"/>
            <a:ext cx="4546121" cy="333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9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76" y="344101"/>
            <a:ext cx="7886700" cy="553238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Hodnotenie riadenia školy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54" y="1375137"/>
            <a:ext cx="1343892" cy="379352"/>
          </a:xfrm>
          <a:ln cap="sq">
            <a:noFill/>
          </a:ln>
        </p:spPr>
        <p:txBody>
          <a:bodyPr>
            <a:noAutofit/>
          </a:bodyPr>
          <a:lstStyle/>
          <a:p>
            <a:pPr marL="69056" lvl="1" indent="0">
              <a:buNone/>
            </a:pPr>
            <a:r>
              <a:rPr lang="sk-SK" sz="2325" dirty="0"/>
              <a:t>Škola 1</a:t>
            </a:r>
            <a:endParaRPr lang="en-US" sz="232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025542" y="1304366"/>
            <a:ext cx="1195149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25" dirty="0"/>
              <a:t>Škola 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34226" y="2267377"/>
            <a:ext cx="3018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350" dirty="0"/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xmlns="" val="3459735976"/>
              </p:ext>
            </p:extLst>
          </p:nvPr>
        </p:nvGraphicFramePr>
        <p:xfrm>
          <a:off x="319177" y="1871933"/>
          <a:ext cx="4071668" cy="40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xmlns="" val="3041777634"/>
              </p:ext>
            </p:extLst>
          </p:nvPr>
        </p:nvGraphicFramePr>
        <p:xfrm>
          <a:off x="4537494" y="1854679"/>
          <a:ext cx="4459858" cy="395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59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09" y="283716"/>
            <a:ext cx="7886700" cy="553238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Výchovno-vzdelávací proces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9579" y="1224995"/>
            <a:ext cx="1343892" cy="379352"/>
          </a:xfrm>
          <a:ln cap="sq">
            <a:noFill/>
          </a:ln>
        </p:spPr>
        <p:txBody>
          <a:bodyPr>
            <a:noAutofit/>
          </a:bodyPr>
          <a:lstStyle/>
          <a:p>
            <a:pPr marL="69056" lvl="1" indent="0">
              <a:buNone/>
            </a:pPr>
            <a:r>
              <a:rPr lang="sk-SK" sz="2200" dirty="0"/>
              <a:t>Škola 1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052859" y="1169230"/>
            <a:ext cx="1195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Škola 2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xmlns="" val="4180855884"/>
              </p:ext>
            </p:extLst>
          </p:nvPr>
        </p:nvGraphicFramePr>
        <p:xfrm>
          <a:off x="301402" y="1600117"/>
          <a:ext cx="4270598" cy="445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xmlns="" val="2763212571"/>
              </p:ext>
            </p:extLst>
          </p:nvPr>
        </p:nvGraphicFramePr>
        <p:xfrm>
          <a:off x="4502989" y="1518249"/>
          <a:ext cx="4459856" cy="449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59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04" y="206756"/>
            <a:ext cx="7886700" cy="994172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ako stratégia </a:t>
            </a:r>
            <a:b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budovania kolektívnych kapacít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81" y="1935915"/>
            <a:ext cx="8437418" cy="4482470"/>
          </a:xfrm>
        </p:spPr>
        <p:txBody>
          <a:bodyPr>
            <a:noAutofit/>
          </a:bodyPr>
          <a:lstStyle/>
          <a:p>
            <a:pPr marL="401241" lvl="1" indent="-269081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sk-SK" sz="2400" dirty="0"/>
              <a:t>zameranie sa na vzdelávanie v prvom rade ako </a:t>
            </a:r>
            <a:r>
              <a:rPr lang="sk-SK" sz="2400" dirty="0" smtClean="0"/>
              <a:t>na </a:t>
            </a:r>
            <a:r>
              <a:rPr lang="sk-SK" sz="2400" dirty="0"/>
              <a:t>"spoločné spoločenské dobro", než na prvoradý prínos, ktorým je zisk pre jednotlivcov;</a:t>
            </a:r>
          </a:p>
          <a:p>
            <a:pPr marL="401241" lvl="1" indent="-269081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sk-SK" sz="2400" dirty="0"/>
              <a:t>dôraz na zosúladenie účelov a cieľov vzdelávania a bonusom je konsenzus zúčastnených strán;</a:t>
            </a:r>
          </a:p>
          <a:p>
            <a:pPr marL="401241" lvl="1" indent="-269081">
              <a:lnSpc>
                <a:spcPct val="140000"/>
              </a:lnSpc>
              <a:buFont typeface="Wingdings" pitchFamily="2" charset="2"/>
              <a:buChar char="Ø"/>
            </a:pPr>
            <a:r>
              <a:rPr lang="sk-SK" sz="2400" dirty="0"/>
              <a:t>investícia do profesijného kapitálu učiteľov a vedenia škôl;</a:t>
            </a:r>
          </a:p>
          <a:p>
            <a:pPr marL="401241" lvl="1" indent="-269081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sk-SK" sz="2400" dirty="0"/>
              <a:t>väčšia pripravenosť všetkých (aj inšpekcie) investovať dôveru do škôl </a:t>
            </a:r>
            <a:r>
              <a:rPr lang="sk-SK" sz="2400" dirty="0" smtClean="0"/>
              <a:t>a </a:t>
            </a:r>
            <a:r>
              <a:rPr lang="sk-SK" sz="2400" dirty="0"/>
              <a:t>učiteľov.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739859" y="1440358"/>
            <a:ext cx="2745212" cy="51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sk-SK" sz="2700" dirty="0"/>
              <a:t>Typické znaky:</a:t>
            </a:r>
          </a:p>
        </p:txBody>
      </p:sp>
    </p:spTree>
    <p:extLst>
      <p:ext uri="{BB962C8B-B14F-4D97-AF65-F5344CB8AC3E}">
        <p14:creationId xmlns:p14="http://schemas.microsoft.com/office/powerpoint/2010/main" xmlns="" val="10075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09498" y="2869948"/>
            <a:ext cx="7886700" cy="717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 ZA  POZORNOSŤ</a:t>
            </a:r>
            <a:endParaRPr lang="sk-SK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" y="260218"/>
            <a:ext cx="914399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sk-SK" sz="2100" b="1" dirty="0">
                <a:solidFill>
                  <a:schemeClr val="tx2">
                    <a:lumMod val="50000"/>
                  </a:schemeClr>
                </a:solidFill>
              </a:rPr>
              <a:t>Štátna školská inšpekcia </a:t>
            </a:r>
            <a:r>
              <a:rPr lang="sk-SK" sz="2100" dirty="0">
                <a:solidFill>
                  <a:schemeClr val="tx2">
                    <a:lumMod val="50000"/>
                  </a:schemeClr>
                </a:solidFill>
              </a:rPr>
              <a:t>Bratislava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145" y="271759"/>
            <a:ext cx="428353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0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2155" y="1356656"/>
            <a:ext cx="6858000" cy="980653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  ŠKOLA</a:t>
            </a:r>
            <a:endParaRPr lang="sk-SK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3609" y="2915561"/>
            <a:ext cx="6858000" cy="14492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Aktivita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ktorej úlohou je zadefinovať charakteristiky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Ideálnej školy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aspekte žiakov a ich učiteľov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" y="406867"/>
            <a:ext cx="914399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sk-SK" sz="2100" b="1" dirty="0">
                <a:solidFill>
                  <a:schemeClr val="tx2">
                    <a:lumMod val="50000"/>
                  </a:schemeClr>
                </a:solidFill>
              </a:rPr>
              <a:t>Štátna školská inšpekcia </a:t>
            </a:r>
            <a:r>
              <a:rPr lang="sk-SK" sz="2100" dirty="0">
                <a:solidFill>
                  <a:schemeClr val="tx2">
                    <a:lumMod val="50000"/>
                  </a:schemeClr>
                </a:solidFill>
              </a:rPr>
              <a:t>Bratislava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25" y="429950"/>
            <a:ext cx="428353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4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6724" y="370536"/>
            <a:ext cx="5231423" cy="644020"/>
          </a:xfrm>
        </p:spPr>
        <p:txBody>
          <a:bodyPr>
            <a:noAutofit/>
          </a:bodyPr>
          <a:lstStyle/>
          <a:p>
            <a:pPr algn="ctr"/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 škola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3648" y="6338316"/>
            <a:ext cx="5716488" cy="365125"/>
          </a:xfrm>
        </p:spPr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031922" y="1060880"/>
            <a:ext cx="180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Cieľ: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71501" y="1665593"/>
            <a:ext cx="8097714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597" indent="-203597" algn="just">
              <a:spcBef>
                <a:spcPts val="9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sk-SK" sz="2000" dirty="0"/>
              <a:t>odhaliť „skryté vnútro škôl“ </a:t>
            </a:r>
            <a:r>
              <a:rPr lang="sk-SK" sz="2000" i="1" dirty="0"/>
              <a:t>(fungujúce aj nefungujúce)</a:t>
            </a:r>
            <a:r>
              <a:rPr lang="sk-SK" sz="2000" dirty="0"/>
              <a:t>;</a:t>
            </a:r>
          </a:p>
          <a:p>
            <a:pPr marL="546497" lvl="1" indent="-203597" algn="just">
              <a:spcBef>
                <a:spcPts val="9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sk-SK" sz="2000" dirty="0"/>
              <a:t>pomáha poukázať na vzájomné vzťahy medzi učiteľmi </a:t>
            </a:r>
            <a:r>
              <a:rPr lang="sk-SK" sz="2000" dirty="0" smtClean="0"/>
              <a:t>a </a:t>
            </a:r>
            <a:r>
              <a:rPr lang="sk-SK" sz="2000" dirty="0"/>
              <a:t>žiakmi</a:t>
            </a:r>
          </a:p>
          <a:p>
            <a:pPr marL="546497" lvl="1" indent="-203597" algn="just">
              <a:spcBef>
                <a:spcPts val="9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sk-SK" sz="2000" dirty="0"/>
              <a:t> medzi učiteľmi navzájom</a:t>
            </a:r>
          </a:p>
          <a:p>
            <a:pPr marL="546497" lvl="1" indent="-203597" algn="just">
              <a:spcBef>
                <a:spcPts val="9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sk-SK" sz="2000" dirty="0"/>
              <a:t> medzi učiteľmi a vedením</a:t>
            </a:r>
          </a:p>
          <a:p>
            <a:pPr marL="546497" lvl="1" indent="-203597" algn="just">
              <a:spcBef>
                <a:spcPts val="9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sk-SK" sz="2000" dirty="0"/>
              <a:t>medzi žiakmi </a:t>
            </a:r>
          </a:p>
          <a:p>
            <a:pPr marL="546497" lvl="1" indent="-203597" algn="just">
              <a:spcBef>
                <a:spcPts val="9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sk-SK" sz="2000" dirty="0"/>
              <a:t>rodičmi a školou</a:t>
            </a:r>
          </a:p>
          <a:p>
            <a:pPr marL="203597" indent="-203597" algn="just">
              <a:spcBef>
                <a:spcPts val="900"/>
              </a:spcBef>
              <a:buFont typeface="Wingdings" pitchFamily="2" charset="2"/>
              <a:buChar char="Ø"/>
            </a:pPr>
            <a:r>
              <a:rPr lang="sk-SK" sz="2000" dirty="0"/>
              <a:t>pomáha odkrývať rozličné oblasti fungovania školy </a:t>
            </a:r>
            <a:r>
              <a:rPr lang="sk-SK" sz="2000" i="1" dirty="0"/>
              <a:t>(materiálno-technické vybavenie </a:t>
            </a:r>
            <a:r>
              <a:rPr lang="mr-IN" sz="2000" i="1" dirty="0"/>
              <a:t>–</a:t>
            </a:r>
            <a:r>
              <a:rPr lang="sk-SK" sz="2000" i="1" dirty="0"/>
              <a:t> napr. reálne potreby školy, organizáciu vyučovania, výchovno-vzdelávací proces, vzťahy, klímu na škole, riadenie, hodnoty školy) </a:t>
            </a:r>
            <a:r>
              <a:rPr lang="sk-SK" sz="2000" i="1" dirty="0" smtClean="0"/>
              <a:t>               </a:t>
            </a:r>
            <a:r>
              <a:rPr lang="sk-SK" sz="2000" dirty="0" smtClean="0"/>
              <a:t>a </a:t>
            </a:r>
            <a:r>
              <a:rPr lang="sk-SK" sz="2000" dirty="0"/>
              <a:t>predovšetkým</a:t>
            </a:r>
            <a:r>
              <a:rPr lang="sk-SK" sz="2000" b="1" dirty="0"/>
              <a:t> charakter školy</a:t>
            </a:r>
            <a:r>
              <a:rPr lang="sk-SK" sz="2000" dirty="0"/>
              <a:t>;</a:t>
            </a:r>
          </a:p>
          <a:p>
            <a:pPr marL="203597" indent="-203597" algn="just">
              <a:spcBef>
                <a:spcPts val="900"/>
              </a:spcBef>
              <a:buFont typeface="Wingdings" pitchFamily="2" charset="2"/>
              <a:buChar char="Ø"/>
            </a:pPr>
            <a:r>
              <a:rPr lang="sk-SK" sz="2000" dirty="0"/>
              <a:t>zistiť, nakoľko a v čom sa zhodujú/líšia pohľady a názory učiteľov </a:t>
            </a:r>
            <a:r>
              <a:rPr lang="sk-SK" sz="2000" dirty="0" smtClean="0"/>
              <a:t>a </a:t>
            </a:r>
            <a:r>
              <a:rPr lang="sk-SK" sz="2000" dirty="0" smtClean="0"/>
              <a:t>žiakov na </a:t>
            </a:r>
            <a:r>
              <a:rPr lang="sk-SK" sz="2000" dirty="0"/>
              <a:t>ideálnu školu a na vlastnú školu.</a:t>
            </a:r>
          </a:p>
        </p:txBody>
      </p:sp>
    </p:spTree>
    <p:extLst>
      <p:ext uri="{BB962C8B-B14F-4D97-AF65-F5344CB8AC3E}">
        <p14:creationId xmlns:p14="http://schemas.microsoft.com/office/powerpoint/2010/main" xmlns="" val="27487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24577" y="344159"/>
            <a:ext cx="7886700" cy="644020"/>
          </a:xfrm>
        </p:spPr>
        <p:txBody>
          <a:bodyPr>
            <a:noAutofit/>
          </a:bodyPr>
          <a:lstStyle/>
          <a:p>
            <a:pPr algn="ctr"/>
            <a:r>
              <a:rPr lang="sk-SK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 </a:t>
            </a:r>
            <a:r>
              <a:rPr lang="sk-SK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 škola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98" y="1512993"/>
            <a:ext cx="7886700" cy="2153399"/>
          </a:xfrm>
        </p:spPr>
        <p:txBody>
          <a:bodyPr>
            <a:noAutofit/>
          </a:bodyPr>
          <a:lstStyle/>
          <a:p>
            <a:pPr marL="741760" lvl="1" indent="-398860">
              <a:lnSpc>
                <a:spcPct val="130000"/>
              </a:lnSpc>
              <a:buFont typeface="Wingdings" pitchFamily="2" charset="2"/>
              <a:buChar char="Ø"/>
            </a:pPr>
            <a:r>
              <a:rPr lang="sk-SK" sz="3200" dirty="0"/>
              <a:t>vlastná autorská technika;</a:t>
            </a:r>
          </a:p>
          <a:p>
            <a:pPr marL="741760" lvl="1" indent="-398860">
              <a:lnSpc>
                <a:spcPct val="130000"/>
              </a:lnSpc>
              <a:buFont typeface="Wingdings" pitchFamily="2" charset="2"/>
              <a:buChar char="Ø"/>
            </a:pPr>
            <a:r>
              <a:rPr lang="sk-SK" sz="3200" dirty="0"/>
              <a:t>neštandardizovaná metóda;</a:t>
            </a:r>
          </a:p>
          <a:p>
            <a:pPr marL="741760" lvl="1" indent="-398860">
              <a:lnSpc>
                <a:spcPct val="130000"/>
              </a:lnSpc>
              <a:buFont typeface="Wingdings" pitchFamily="2" charset="2"/>
              <a:buChar char="Ø"/>
            </a:pPr>
            <a:r>
              <a:rPr lang="sk-SK" sz="3200" dirty="0" err="1"/>
              <a:t>projektívna</a:t>
            </a:r>
            <a:r>
              <a:rPr lang="sk-SK" sz="3200" dirty="0"/>
              <a:t> technika.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smtClean="0"/>
              <a:t>Štátna školská inšpekcia Bratislava</a:t>
            </a:r>
            <a:endParaRPr lang="sk-SK"/>
          </a:p>
        </p:txBody>
      </p:sp>
      <p:grpSp>
        <p:nvGrpSpPr>
          <p:cNvPr id="5" name="Skupina 36"/>
          <p:cNvGrpSpPr/>
          <p:nvPr/>
        </p:nvGrpSpPr>
        <p:grpSpPr>
          <a:xfrm>
            <a:off x="3991708" y="3631223"/>
            <a:ext cx="4653024" cy="2051337"/>
            <a:chOff x="3387965" y="3939875"/>
            <a:chExt cx="5079760" cy="2745816"/>
          </a:xfrm>
        </p:grpSpPr>
        <p:pic>
          <p:nvPicPr>
            <p:cNvPr id="6" name="Picture 4" descr="SŠTE, Olomoucká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7965" y="3939875"/>
              <a:ext cx="5079760" cy="27458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BlokTextu 20"/>
            <p:cNvSpPr txBox="1"/>
            <p:nvPr/>
          </p:nvSpPr>
          <p:spPr>
            <a:xfrm>
              <a:off x="5153004" y="4037531"/>
              <a:ext cx="2122098" cy="48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100" b="1" dirty="0">
                  <a:latin typeface="Vladimir Script" pitchFamily="66" charset="0"/>
                </a:rPr>
                <a:t>Ideálna škola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1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7" y="355763"/>
            <a:ext cx="7886700" cy="557428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Projektívna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41" y="1215069"/>
            <a:ext cx="7886700" cy="4852784"/>
          </a:xfrm>
        </p:spPr>
        <p:txBody>
          <a:bodyPr>
            <a:noAutofit/>
          </a:bodyPr>
          <a:lstStyle/>
          <a:p>
            <a:pPr marL="270272" indent="-270272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k-SK" sz="2000" dirty="0"/>
              <a:t>súčasť pedagogickej a psychologickej diagnostiky;</a:t>
            </a:r>
          </a:p>
          <a:p>
            <a:pPr marL="0" indent="270272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k-SK" sz="2000" dirty="0"/>
              <a:t>cieľ: </a:t>
            </a:r>
          </a:p>
          <a:p>
            <a:pPr marL="670322" indent="-129779" algn="just">
              <a:lnSpc>
                <a:spcPct val="130000"/>
              </a:lnSpc>
              <a:spcBef>
                <a:spcPts val="0"/>
              </a:spcBef>
            </a:pPr>
            <a:r>
              <a:rPr lang="sk-SK" sz="2000" b="1" dirty="0" smtClean="0"/>
              <a:t>odhaliť </a:t>
            </a:r>
            <a:r>
              <a:rPr lang="sk-SK" sz="2000" b="1" dirty="0"/>
              <a:t>skryté vnútro </a:t>
            </a:r>
            <a:r>
              <a:rPr lang="sk-SK" sz="2000" dirty="0"/>
              <a:t>skúmaného/pozorovaného javu, osobnosti; </a:t>
            </a:r>
          </a:p>
          <a:p>
            <a:pPr marL="670322" indent="-129779" algn="just">
              <a:lnSpc>
                <a:spcPct val="130000"/>
              </a:lnSpc>
              <a:spcBef>
                <a:spcPts val="0"/>
              </a:spcBef>
            </a:pPr>
            <a:r>
              <a:rPr lang="sk-SK" sz="2000" i="1" dirty="0"/>
              <a:t>pri projekcii participanti (žiaci, učitelia) prenášajú svoje predstavy, motívy, 	podvedomé charakteristiky do inej podoby; </a:t>
            </a:r>
          </a:p>
          <a:p>
            <a:pPr marL="269081" indent="-26908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k-SK" sz="2000" dirty="0"/>
              <a:t>výhody projektívnej techniky: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/>
              <a:t>hravá forma;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/>
              <a:t>nejasnosť skúmaného cieľa (participant si nevie pripraviť odpoveď, neodpovedá sociálne žiaduco);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/>
              <a:t>voľnosť vyjadrení;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/>
              <a:t>znížený stres/prípadne žiaden;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sk-SK" sz="2000" dirty="0" smtClean="0"/>
              <a:t>kontaktná technika.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1241" y="6457426"/>
            <a:ext cx="3086100" cy="273844"/>
          </a:xfrm>
        </p:spPr>
        <p:txBody>
          <a:bodyPr/>
          <a:lstStyle/>
          <a:p>
            <a:r>
              <a:rPr lang="sk-SK" dirty="0" smtClean="0"/>
              <a:t>Štátna školská inšpekcia Bratislava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796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0" y="304005"/>
            <a:ext cx="7886700" cy="877814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sk-SK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Ideálna škola 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projektívna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53" y="1607258"/>
            <a:ext cx="7886700" cy="3835179"/>
          </a:xfrm>
        </p:spPr>
        <p:txBody>
          <a:bodyPr>
            <a:noAutofit/>
          </a:bodyPr>
          <a:lstStyle/>
          <a:p>
            <a:pPr marL="270272" indent="-270272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k-SK" sz="2400" b="1" dirty="0" smtClean="0"/>
              <a:t>pomáha odhaľovať realitu </a:t>
            </a:r>
            <a:r>
              <a:rPr lang="sk-SK" sz="2400" dirty="0" smtClean="0"/>
              <a:t>(dobrú aj zlú) </a:t>
            </a:r>
            <a:r>
              <a:rPr lang="sk-SK" sz="2400" b="1" dirty="0" smtClean="0"/>
              <a:t>v škole</a:t>
            </a:r>
            <a:r>
              <a:rPr lang="sk-SK" sz="2400" dirty="0" smtClean="0"/>
              <a:t>, ktorá je často nejasná, nevypovedaná, skrytá, potlačená;</a:t>
            </a:r>
          </a:p>
          <a:p>
            <a:pPr marL="670322" indent="-129779" algn="just">
              <a:lnSpc>
                <a:spcPct val="130000"/>
              </a:lnSpc>
              <a:spcBef>
                <a:spcPts val="0"/>
              </a:spcBef>
            </a:pPr>
            <a:r>
              <a:rPr lang="sk-SK" sz="2400" dirty="0" smtClean="0"/>
              <a:t>skrytá realita sa prenáša do predstáv o Ideálnej DOBREJ škole a fiktívnej ZLEJ škole;</a:t>
            </a:r>
          </a:p>
          <a:p>
            <a:pPr marL="670322" indent="-129779" algn="just">
              <a:lnSpc>
                <a:spcPct val="130000"/>
              </a:lnSpc>
              <a:spcBef>
                <a:spcPts val="0"/>
              </a:spcBef>
            </a:pPr>
            <a:r>
              <a:rPr lang="sk-SK" sz="2400" dirty="0" smtClean="0"/>
              <a:t>projekcie v Ideálnej DOBREJ škole a fiktívnej ZLEJ škole pomáhajú IDENTIFIKOVAŤ realitu v škole; </a:t>
            </a:r>
          </a:p>
          <a:p>
            <a:pPr marL="269081" indent="-269081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sk-SK" sz="2400" b="1" dirty="0" smtClean="0"/>
              <a:t>ponúka škole rozvojové prvky</a:t>
            </a:r>
            <a:r>
              <a:rPr lang="sk-SK" sz="2400" dirty="0" smtClean="0"/>
              <a:t>, o ktoré sa môže škola oprieť             pri tvorbe vízie, stratégie. 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3870" y="6027087"/>
            <a:ext cx="3086100" cy="273844"/>
          </a:xfrm>
        </p:spPr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grpSp>
        <p:nvGrpSpPr>
          <p:cNvPr id="6" name="Skupina 36"/>
          <p:cNvGrpSpPr/>
          <p:nvPr/>
        </p:nvGrpSpPr>
        <p:grpSpPr>
          <a:xfrm>
            <a:off x="6110648" y="5084276"/>
            <a:ext cx="2643524" cy="1118657"/>
            <a:chOff x="3387965" y="3939875"/>
            <a:chExt cx="5079760" cy="2745816"/>
          </a:xfrm>
        </p:grpSpPr>
        <p:pic>
          <p:nvPicPr>
            <p:cNvPr id="7" name="Picture 4" descr="SŠTE, Olomoucká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7965" y="3939875"/>
              <a:ext cx="5079760" cy="27458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BlokTextu 20"/>
            <p:cNvSpPr txBox="1"/>
            <p:nvPr/>
          </p:nvSpPr>
          <p:spPr>
            <a:xfrm>
              <a:off x="5153006" y="4037531"/>
              <a:ext cx="2122097" cy="73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50" b="1" dirty="0">
                  <a:latin typeface="Vladimir Script" pitchFamily="66" charset="0"/>
                </a:rPr>
                <a:t>Ideálna škola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796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0632" y="365317"/>
            <a:ext cx="7180053" cy="583588"/>
          </a:xfrm>
        </p:spPr>
        <p:txBody>
          <a:bodyPr>
            <a:noAutofit/>
          </a:bodyPr>
          <a:lstStyle/>
          <a:p>
            <a:pPr algn="ctr"/>
            <a:r>
              <a:rPr lang="sk-SK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Realizácia - </a:t>
            </a:r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</a:rPr>
              <a:t>Ideálna škola</a:t>
            </a:r>
            <a:endParaRPr lang="sk-SK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21671620"/>
              </p:ext>
            </p:extLst>
          </p:nvPr>
        </p:nvGraphicFramePr>
        <p:xfrm>
          <a:off x="862642" y="1423358"/>
          <a:ext cx="752804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89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kupina 36"/>
          <p:cNvGrpSpPr/>
          <p:nvPr/>
        </p:nvGrpSpPr>
        <p:grpSpPr>
          <a:xfrm>
            <a:off x="1912167" y="3322937"/>
            <a:ext cx="5418500" cy="2535883"/>
            <a:chOff x="3387965" y="3939875"/>
            <a:chExt cx="5079760" cy="2745816"/>
          </a:xfrm>
        </p:grpSpPr>
        <p:pic>
          <p:nvPicPr>
            <p:cNvPr id="3076" name="Picture 4" descr="SŠTE, Olomoucká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7965" y="3939875"/>
              <a:ext cx="5079760" cy="27458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BlokTextu 20"/>
            <p:cNvSpPr txBox="1"/>
            <p:nvPr/>
          </p:nvSpPr>
          <p:spPr>
            <a:xfrm>
              <a:off x="5153004" y="4037531"/>
              <a:ext cx="2122098" cy="44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100" b="1" dirty="0">
                  <a:latin typeface="Vladimir Script" pitchFamily="66" charset="0"/>
                </a:rPr>
                <a:t>Ideálna škola</a:t>
              </a: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90550" y="106144"/>
            <a:ext cx="7886700" cy="799786"/>
          </a:xfrm>
        </p:spPr>
        <p:txBody>
          <a:bodyPr/>
          <a:lstStyle/>
          <a:p>
            <a:pPr algn="ctr"/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Ideálna škola – 1. krok</a:t>
            </a:r>
            <a:endParaRPr lang="sk-SK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61312" y="6043940"/>
            <a:ext cx="5716488" cy="365125"/>
          </a:xfrm>
        </p:spPr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sp>
        <p:nvSpPr>
          <p:cNvPr id="16" name="Vývojový diagram: spojnica 15"/>
          <p:cNvSpPr/>
          <p:nvPr/>
        </p:nvSpPr>
        <p:spPr>
          <a:xfrm>
            <a:off x="5824992" y="2017061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17" name="Vývojový diagram: spojnica 16"/>
          <p:cNvSpPr/>
          <p:nvPr/>
        </p:nvSpPr>
        <p:spPr>
          <a:xfrm>
            <a:off x="2661055" y="2018702"/>
            <a:ext cx="442451" cy="43745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19" name="Vývojový diagram: spojnica 18"/>
          <p:cNvSpPr/>
          <p:nvPr/>
        </p:nvSpPr>
        <p:spPr>
          <a:xfrm>
            <a:off x="2144272" y="2017062"/>
            <a:ext cx="442451" cy="437459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20" name="Vývojový diagram: spojnica 19"/>
          <p:cNvSpPr/>
          <p:nvPr/>
        </p:nvSpPr>
        <p:spPr>
          <a:xfrm>
            <a:off x="1721680" y="2192702"/>
            <a:ext cx="442451" cy="43745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3074" name="AutoShape 2" descr="SŠTE, Olomoucká 61"/>
          <p:cNvSpPr>
            <a:spLocks noChangeAspect="1" noChangeArrowheads="1"/>
          </p:cNvSpPr>
          <p:nvPr/>
        </p:nvSpPr>
        <p:spPr bwMode="auto">
          <a:xfrm>
            <a:off x="116681" y="-102394"/>
            <a:ext cx="3700463" cy="200025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k-SK" sz="1350"/>
          </a:p>
        </p:txBody>
      </p:sp>
      <p:sp>
        <p:nvSpPr>
          <p:cNvPr id="22" name="BlokTextu 21"/>
          <p:cNvSpPr txBox="1"/>
          <p:nvPr/>
        </p:nvSpPr>
        <p:spPr>
          <a:xfrm>
            <a:off x="1224757" y="883654"/>
            <a:ext cx="1436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Žiaci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6046218" y="806294"/>
            <a:ext cx="22006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Učitelia</a:t>
            </a:r>
          </a:p>
        </p:txBody>
      </p:sp>
      <p:sp>
        <p:nvSpPr>
          <p:cNvPr id="24" name="Vývojový diagram: spojnica 23"/>
          <p:cNvSpPr/>
          <p:nvPr/>
        </p:nvSpPr>
        <p:spPr>
          <a:xfrm>
            <a:off x="4637063" y="4307260"/>
            <a:ext cx="442451" cy="437459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28" name="Vývojový diagram: spojnica 27"/>
          <p:cNvSpPr/>
          <p:nvPr/>
        </p:nvSpPr>
        <p:spPr>
          <a:xfrm>
            <a:off x="3640113" y="4516810"/>
            <a:ext cx="442451" cy="437459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1" name="Vývojový diagram: spojnica 30"/>
          <p:cNvSpPr/>
          <p:nvPr/>
        </p:nvSpPr>
        <p:spPr>
          <a:xfrm>
            <a:off x="4903762" y="4986709"/>
            <a:ext cx="442451" cy="437459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2" name="Vývojový diagram: spojnica 31"/>
          <p:cNvSpPr/>
          <p:nvPr/>
        </p:nvSpPr>
        <p:spPr>
          <a:xfrm>
            <a:off x="1376721" y="3986782"/>
            <a:ext cx="442451" cy="43745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33" name="Vývojový diagram: spojnica 32"/>
          <p:cNvSpPr/>
          <p:nvPr/>
        </p:nvSpPr>
        <p:spPr>
          <a:xfrm>
            <a:off x="7276588" y="4076383"/>
            <a:ext cx="442451" cy="43745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34" name="Vývojový diagram: spojnica 33"/>
          <p:cNvSpPr/>
          <p:nvPr/>
        </p:nvSpPr>
        <p:spPr>
          <a:xfrm>
            <a:off x="1415960" y="5084673"/>
            <a:ext cx="500522" cy="42286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35" name="Vývojový diagram: spojnica 34"/>
          <p:cNvSpPr/>
          <p:nvPr/>
        </p:nvSpPr>
        <p:spPr>
          <a:xfrm>
            <a:off x="7121046" y="5009629"/>
            <a:ext cx="456754" cy="51050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559911577"/>
              </p:ext>
            </p:extLst>
          </p:nvPr>
        </p:nvGraphicFramePr>
        <p:xfrm>
          <a:off x="5591656" y="1946696"/>
          <a:ext cx="2123160" cy="191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450267350"/>
              </p:ext>
            </p:extLst>
          </p:nvPr>
        </p:nvGraphicFramePr>
        <p:xfrm>
          <a:off x="1274976" y="2353311"/>
          <a:ext cx="2546287" cy="170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Vývojový diagram: spojnica 14"/>
          <p:cNvSpPr/>
          <p:nvPr/>
        </p:nvSpPr>
        <p:spPr>
          <a:xfrm>
            <a:off x="6483201" y="1895704"/>
            <a:ext cx="442451" cy="43745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18" name="Vývojový diagram: spojnica 17"/>
          <p:cNvSpPr/>
          <p:nvPr/>
        </p:nvSpPr>
        <p:spPr>
          <a:xfrm>
            <a:off x="6236144" y="2087426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6" name="Vývojový diagram: spojnica 35"/>
          <p:cNvSpPr/>
          <p:nvPr/>
        </p:nvSpPr>
        <p:spPr>
          <a:xfrm>
            <a:off x="2924375" y="4701672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8" name="Vývojový diagram: spojnica 37"/>
          <p:cNvSpPr/>
          <p:nvPr/>
        </p:nvSpPr>
        <p:spPr>
          <a:xfrm>
            <a:off x="4120129" y="5079742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9" name="Vývojový diagram: spojnica 38"/>
          <p:cNvSpPr/>
          <p:nvPr/>
        </p:nvSpPr>
        <p:spPr>
          <a:xfrm>
            <a:off x="5403806" y="4235680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3852783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2" animBg="1"/>
      <p:bldP spid="17" grpId="0" animBg="1"/>
      <p:bldP spid="17" grpId="1" animBg="1"/>
      <p:bldP spid="19" grpId="0" animBg="1"/>
      <p:bldP spid="20" grpId="0" animBg="1"/>
      <p:bldP spid="23" grpId="0"/>
      <p:bldP spid="24" grpId="0" animBg="1"/>
      <p:bldP spid="28" grpId="0" animBg="1"/>
      <p:bldP spid="31" grpId="0" animBg="1"/>
      <p:bldP spid="32" grpId="0" animBg="1"/>
      <p:bldP spid="33" grpId="1" animBg="1"/>
      <p:bldP spid="34" grpId="0" animBg="1"/>
      <p:bldP spid="35" grpId="1" animBg="1"/>
      <p:bldGraphic spid="11" grpId="0">
        <p:bldAsOne/>
      </p:bldGraphic>
      <p:bldGraphic spid="11" grpId="1">
        <p:bldAsOne/>
      </p:bldGraphic>
      <p:bldGraphic spid="14" grpId="0">
        <p:bldAsOne/>
      </p:bldGraphic>
      <p:bldP spid="15" grpId="0" animBg="1"/>
      <p:bldP spid="18" grpId="1" animBg="1"/>
      <p:bldP spid="36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kupina 44"/>
          <p:cNvGrpSpPr/>
          <p:nvPr/>
        </p:nvGrpSpPr>
        <p:grpSpPr>
          <a:xfrm>
            <a:off x="267808" y="2494388"/>
            <a:ext cx="4566286" cy="2855935"/>
            <a:chOff x="515694" y="1528174"/>
            <a:chExt cx="6088381" cy="3807913"/>
          </a:xfrm>
        </p:grpSpPr>
        <p:pic>
          <p:nvPicPr>
            <p:cNvPr id="29" name="Picture 4" descr="SŠTE, Olomoucká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5694" y="1528174"/>
              <a:ext cx="6088381" cy="38079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BlokTextu 24"/>
            <p:cNvSpPr txBox="1"/>
            <p:nvPr/>
          </p:nvSpPr>
          <p:spPr>
            <a:xfrm>
              <a:off x="2563365" y="1994746"/>
              <a:ext cx="212209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100" b="1" dirty="0">
                  <a:latin typeface="Vladimir Script" pitchFamily="66" charset="0"/>
                </a:rPr>
                <a:t>Ideálna škola</a:t>
              </a:r>
            </a:p>
          </p:txBody>
        </p:sp>
      </p:grp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školská inšpekcia Bratislava</a:t>
            </a:r>
            <a:endParaRPr lang="sk-SK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379975208"/>
              </p:ext>
            </p:extLst>
          </p:nvPr>
        </p:nvGraphicFramePr>
        <p:xfrm>
          <a:off x="2226891" y="2772955"/>
          <a:ext cx="2345109" cy="155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4" name="AutoShape 2" descr="SŠTE, Olomoucká 61"/>
          <p:cNvSpPr>
            <a:spLocks noChangeAspect="1" noChangeArrowheads="1"/>
          </p:cNvSpPr>
          <p:nvPr/>
        </p:nvSpPr>
        <p:spPr bwMode="auto">
          <a:xfrm>
            <a:off x="1050131" y="-142875"/>
            <a:ext cx="3700463" cy="200025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k-SK" sz="1350"/>
          </a:p>
        </p:txBody>
      </p:sp>
      <p:grpSp>
        <p:nvGrpSpPr>
          <p:cNvPr id="40" name="Skupina 39"/>
          <p:cNvGrpSpPr/>
          <p:nvPr/>
        </p:nvGrpSpPr>
        <p:grpSpPr>
          <a:xfrm>
            <a:off x="4809988" y="1947023"/>
            <a:ext cx="4219717" cy="3311019"/>
            <a:chOff x="6473696" y="1775315"/>
            <a:chExt cx="5459245" cy="3347829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73696" y="1775315"/>
              <a:ext cx="5459245" cy="3347829"/>
            </a:xfrm>
            <a:prstGeom prst="rect">
              <a:avLst/>
            </a:prstGeom>
          </p:spPr>
        </p:pic>
        <p:sp>
          <p:nvSpPr>
            <p:cNvPr id="26" name="BlokTextu 25"/>
            <p:cNvSpPr txBox="1"/>
            <p:nvPr/>
          </p:nvSpPr>
          <p:spPr>
            <a:xfrm>
              <a:off x="8635848" y="3144679"/>
              <a:ext cx="1159933" cy="63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350" dirty="0"/>
                <a:t>Naša škola</a:t>
              </a:r>
            </a:p>
          </p:txBody>
        </p:sp>
      </p:grpSp>
      <p:sp>
        <p:nvSpPr>
          <p:cNvPr id="30" name="Vývojový diagram: spojnica 29"/>
          <p:cNvSpPr/>
          <p:nvPr/>
        </p:nvSpPr>
        <p:spPr>
          <a:xfrm>
            <a:off x="2895601" y="2952750"/>
            <a:ext cx="465578" cy="450192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2" name="Vývojový diagram: spojnica 31"/>
          <p:cNvSpPr/>
          <p:nvPr/>
        </p:nvSpPr>
        <p:spPr>
          <a:xfrm>
            <a:off x="1987551" y="3136900"/>
            <a:ext cx="472775" cy="473033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5" name="Vývojový diagram: spojnica 34"/>
          <p:cNvSpPr/>
          <p:nvPr/>
        </p:nvSpPr>
        <p:spPr>
          <a:xfrm>
            <a:off x="3350462" y="3618129"/>
            <a:ext cx="445171" cy="509279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36" name="Vývojový diagram: spojnica 35"/>
          <p:cNvSpPr/>
          <p:nvPr/>
        </p:nvSpPr>
        <p:spPr>
          <a:xfrm>
            <a:off x="451316" y="2445510"/>
            <a:ext cx="451520" cy="45282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37" name="Vývojový diagram: spojnica 36"/>
          <p:cNvSpPr/>
          <p:nvPr/>
        </p:nvSpPr>
        <p:spPr>
          <a:xfrm>
            <a:off x="4159251" y="2127250"/>
            <a:ext cx="424424" cy="41753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38" name="Vývojový diagram: spojnica 37"/>
          <p:cNvSpPr/>
          <p:nvPr/>
        </p:nvSpPr>
        <p:spPr>
          <a:xfrm>
            <a:off x="4355153" y="4690136"/>
            <a:ext cx="454835" cy="45926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27" name="Vývojový diagram: spojnica 26"/>
          <p:cNvSpPr/>
          <p:nvPr/>
        </p:nvSpPr>
        <p:spPr>
          <a:xfrm>
            <a:off x="618117" y="5103285"/>
            <a:ext cx="456174" cy="48010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46" name="Vývojový diagram: spojnica 45"/>
          <p:cNvSpPr/>
          <p:nvPr/>
        </p:nvSpPr>
        <p:spPr>
          <a:xfrm>
            <a:off x="1434840" y="3655164"/>
            <a:ext cx="472775" cy="473033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47" name="Vývojový diagram: spojnica 46"/>
          <p:cNvSpPr/>
          <p:nvPr/>
        </p:nvSpPr>
        <p:spPr>
          <a:xfrm>
            <a:off x="2657694" y="4051300"/>
            <a:ext cx="472775" cy="473033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48" name="Vývojový diagram: spojnica 47"/>
          <p:cNvSpPr/>
          <p:nvPr/>
        </p:nvSpPr>
        <p:spPr>
          <a:xfrm>
            <a:off x="1693771" y="2071797"/>
            <a:ext cx="451520" cy="45282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49" name="Vývojový diagram: spojnica 48"/>
          <p:cNvSpPr/>
          <p:nvPr/>
        </p:nvSpPr>
        <p:spPr>
          <a:xfrm>
            <a:off x="3135419" y="5249292"/>
            <a:ext cx="451520" cy="45282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28" name="Vývojový diagram: spojnica 27"/>
          <p:cNvSpPr/>
          <p:nvPr/>
        </p:nvSpPr>
        <p:spPr>
          <a:xfrm>
            <a:off x="2895601" y="2952750"/>
            <a:ext cx="472775" cy="473033"/>
          </a:xfrm>
          <a:prstGeom prst="flowChartConnector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41" name="Vývojový diagram: spojnica 40"/>
          <p:cNvSpPr/>
          <p:nvPr/>
        </p:nvSpPr>
        <p:spPr>
          <a:xfrm>
            <a:off x="3933491" y="5243904"/>
            <a:ext cx="451520" cy="45282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44" name="Vývojový diagram: spojnica 43"/>
          <p:cNvSpPr/>
          <p:nvPr/>
        </p:nvSpPr>
        <p:spPr>
          <a:xfrm>
            <a:off x="1431448" y="5255303"/>
            <a:ext cx="456174" cy="48010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50" name="Vývojový diagram: spojnica 49"/>
          <p:cNvSpPr/>
          <p:nvPr/>
        </p:nvSpPr>
        <p:spPr>
          <a:xfrm>
            <a:off x="3518248" y="1713544"/>
            <a:ext cx="456174" cy="48010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-</a:t>
            </a:r>
          </a:p>
        </p:txBody>
      </p:sp>
      <p:sp>
        <p:nvSpPr>
          <p:cNvPr id="51" name="Nadpis 4"/>
          <p:cNvSpPr txBox="1">
            <a:spLocks/>
          </p:cNvSpPr>
          <p:nvPr/>
        </p:nvSpPr>
        <p:spPr>
          <a:xfrm>
            <a:off x="677076" y="173046"/>
            <a:ext cx="7886700" cy="7997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sk-SK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Ideálna škola – 2. krok</a:t>
            </a:r>
            <a:endParaRPr lang="sk-SK" sz="40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" name="Picture 2" descr="&amp;Zcaron;áci p&amp;rcaron;i zkouškách -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681024">
            <a:off x="712496" y="1004688"/>
            <a:ext cx="1248369" cy="99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4" descr="Tímhle u&amp;ccaron;itel fyziky p&amp;rcaron;est&amp;rcaron;elil."/>
          <p:cNvPicPr>
            <a:picLocks noChangeAspect="1" noChangeArrowheads="1"/>
          </p:cNvPicPr>
          <p:nvPr/>
        </p:nvPicPr>
        <p:blipFill>
          <a:blip r:embed="rId10" cstate="print"/>
          <a:srcRect r="50237" b="19687"/>
          <a:stretch>
            <a:fillRect/>
          </a:stretch>
        </p:blipFill>
        <p:spPr bwMode="auto">
          <a:xfrm>
            <a:off x="7658903" y="1226290"/>
            <a:ext cx="979007" cy="845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3" name="Vývojový diagram: spojnica 52"/>
          <p:cNvSpPr/>
          <p:nvPr/>
        </p:nvSpPr>
        <p:spPr>
          <a:xfrm>
            <a:off x="1728622" y="4517034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54" name="Vývojový diagram: spojnica 53"/>
          <p:cNvSpPr/>
          <p:nvPr/>
        </p:nvSpPr>
        <p:spPr>
          <a:xfrm>
            <a:off x="1992390" y="3919158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55" name="Vývojový diagram: spojnica 54"/>
          <p:cNvSpPr/>
          <p:nvPr/>
        </p:nvSpPr>
        <p:spPr>
          <a:xfrm>
            <a:off x="2607852" y="3585050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56" name="Vývojový diagram: spojnica 55"/>
          <p:cNvSpPr/>
          <p:nvPr/>
        </p:nvSpPr>
        <p:spPr>
          <a:xfrm>
            <a:off x="3337613" y="4508242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  <p:sp>
        <p:nvSpPr>
          <p:cNvPr id="57" name="Vývojový diagram: spojnica 56"/>
          <p:cNvSpPr/>
          <p:nvPr/>
        </p:nvSpPr>
        <p:spPr>
          <a:xfrm>
            <a:off x="3434329" y="3206981"/>
            <a:ext cx="442451" cy="437459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3852783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7937 0.01295 0.35887 0.0259 0.43064 0.03099 " pathEditMode="relative" ptsTypes="aA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1 0.03284 C 0.21428 0.04579 0.39377 0.05874 0.46555 0.0638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C 0.10035 -0.08171 0.2007 -0.16319 0.23941 -0.19699 C 0.27813 -0.23079 0.23334 -0.20162 0.2323 -0.20255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10035 -0.08171 0.2007 -0.16319 0.23941 -0.19699 C 0.27813 -0.23079 0.23334 -0.20162 0.23229 -0.20255 " pathEditMode="relative" rAng="0" ptsTypes="AAA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5 0.04931 0.3 0.09884 0.375 0.12292 C 0.45 0.14699 0.45 0.14583 0.45 0.14491 " pathEditMode="relative" ptsTypes="aaA">
                                      <p:cBhvr>
                                        <p:cTn id="1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974 -0.02292 0.39497 -0.04583 0.47396 -0.05509 " pathEditMode="relative" ptsTypes="aA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4581 C 0.21702 -0.37523 0.36007 -0.29236 0.41719 -0.2592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9 0.03654 C 0.24671 0.11934 0.38974 0.20236 0.44692 0.23543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27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28" grpId="0" animBg="1"/>
      <p:bldP spid="41" grpId="0" animBg="1"/>
      <p:bldP spid="44" grpId="0" animBg="1"/>
      <p:bldP spid="44" grpId="1" animBg="1"/>
      <p:bldP spid="50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560</Words>
  <Application>Microsoft Office PowerPoint</Application>
  <PresentationFormat>Prezentácia na obrazovke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ŠKOLSKÁ INŠPEKCIA  AKO „TESTER“  CHARAKTERU ŠKOLY</vt:lpstr>
      <vt:lpstr>IDEÁLNA  ŠKOLA</vt:lpstr>
      <vt:lpstr>Aktivita Ideálna škola</vt:lpstr>
      <vt:lpstr>Aktivita Ideálna škola</vt:lpstr>
      <vt:lpstr>Projektívna technika</vt:lpstr>
      <vt:lpstr>Aktivita Ideálna škola  ako projektívna technika</vt:lpstr>
      <vt:lpstr>Realizácia - Ideálna škola</vt:lpstr>
      <vt:lpstr>Ideálna škola – 1. krok</vt:lpstr>
      <vt:lpstr>Snímka 9</vt:lpstr>
      <vt:lpstr>Príklady výstupov Ideálnej školy – učitelia</vt:lpstr>
      <vt:lpstr>Príklady výstupov Ideálnej školy – žiaci</vt:lpstr>
      <vt:lpstr>Vyhodnotenie Ideálnej školy</vt:lpstr>
      <vt:lpstr>Organizačná klíma  a Ideálna škola </vt:lpstr>
      <vt:lpstr>Organizačná klíma  a Ideálna škola </vt:lpstr>
      <vt:lpstr>Hodnotenie riadenia školy</vt:lpstr>
      <vt:lpstr>Výchovno-vzdelávací proces</vt:lpstr>
      <vt:lpstr>Ideálna škola ako stratégia  budovania kolektívnych kapacít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Kandra Martin PhDr.PhD. (ÚIČ)</dc:creator>
  <cp:lastModifiedBy>kozakova</cp:lastModifiedBy>
  <cp:revision>320</cp:revision>
  <dcterms:created xsi:type="dcterms:W3CDTF">2017-01-30T08:26:42Z</dcterms:created>
  <dcterms:modified xsi:type="dcterms:W3CDTF">2017-11-07T07:25:25Z</dcterms:modified>
</cp:coreProperties>
</file>