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1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3CE"/>
    <a:srgbClr val="EF1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1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9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0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8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1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3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32B6-A829-4E81-87D3-B625B536409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A74F-B66C-4596-B5F2-E7C3A8BE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Obrázok, na ktorom je zariadenie, stôl&#10;&#10;Automaticky generovaný popis">
            <a:extLst>
              <a:ext uri="{FF2B5EF4-FFF2-40B4-BE49-F238E27FC236}">
                <a16:creationId xmlns:a16="http://schemas.microsoft.com/office/drawing/2014/main" id="{FBA44BDE-2F2C-4C9C-9B5E-40AA7ECB3E7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7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>
            <a:extLst>
              <a:ext uri="{FF2B5EF4-FFF2-40B4-BE49-F238E27FC236}">
                <a16:creationId xmlns:a16="http://schemas.microsoft.com/office/drawing/2014/main" id="{37E3034A-4691-423A-BC8B-A9E19AEBE9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0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Obrázok, na ktorom je znak&#10;&#10;Automaticky generovaný popis">
            <a:extLst>
              <a:ext uri="{FF2B5EF4-FFF2-40B4-BE49-F238E27FC236}">
                <a16:creationId xmlns:a16="http://schemas.microsoft.com/office/drawing/2014/main" id="{A17D5AB9-1F15-4E5D-8830-15B57E33EB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Obrázok, na ktorom je znak&#10;&#10;Automaticky generovaný popis">
            <a:extLst>
              <a:ext uri="{FF2B5EF4-FFF2-40B4-BE49-F238E27FC236}">
                <a16:creationId xmlns:a16="http://schemas.microsoft.com/office/drawing/2014/main" id="{774DFF24-F313-4629-808F-C4D9A247E4B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1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Obrázok, na ktorom je osoba, držiaci, ruka, obrazovka&#10;&#10;Automaticky generovaný popis">
            <a:extLst>
              <a:ext uri="{FF2B5EF4-FFF2-40B4-BE49-F238E27FC236}">
                <a16:creationId xmlns:a16="http://schemas.microsoft.com/office/drawing/2014/main" id="{5430446B-097F-4F25-9B8D-14940DCD63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B88ABA6-00B4-4A7C-A08F-4C561513BE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381" y="4962540"/>
            <a:ext cx="2537758" cy="1110269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B6FB25-246B-4307-BE85-F53E68D3863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7054" y="2524070"/>
            <a:ext cx="2270278" cy="968408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F44DCC-EB33-4FA8-B5D1-63337079459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8441" y="1248790"/>
            <a:ext cx="1835117" cy="884761"/>
          </a:xfrm>
          <a:prstGeom prst="rect">
            <a:avLst/>
          </a:prstGeom>
        </p:spPr>
      </p:pic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5FE8EB02-93D9-4725-9225-102CBA13E43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9549" y="3909497"/>
            <a:ext cx="1110130" cy="76137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4B344F-9E3F-4C3D-8C22-2FA202640B6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5" y="1172955"/>
            <a:ext cx="1036429" cy="1036429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3298AAD-E15C-4358-AB41-9465C21A8122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2001" y="3731663"/>
            <a:ext cx="1677955" cy="1117040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DC4E81-A065-4A26-904C-29BA505D68D7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6954" y="2425519"/>
            <a:ext cx="1456887" cy="1165510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856A5314-463A-4BBC-A2CF-A94E8FDA5409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5" y="4894087"/>
            <a:ext cx="1416401" cy="102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2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Obrázok, na ktorom je osoba, držiaci, ruka, obrazovka&#10;&#10;Automaticky generovaný popis">
            <a:extLst>
              <a:ext uri="{FF2B5EF4-FFF2-40B4-BE49-F238E27FC236}">
                <a16:creationId xmlns:a16="http://schemas.microsoft.com/office/drawing/2014/main" id="{5430446B-097F-4F25-9B8D-14940DCD63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  <p:pic>
        <p:nvPicPr>
          <p:cNvPr id="12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98508946-1DEF-41B4-954B-316B8B2DA67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445" y="1035586"/>
            <a:ext cx="3560281" cy="1596411"/>
          </a:xfrm>
          <a:prstGeom prst="rect">
            <a:avLst/>
          </a:prstGeom>
        </p:spPr>
      </p:pic>
      <p:pic>
        <p:nvPicPr>
          <p:cNvPr id="14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6575AFD-ACDB-47A0-9D3C-578A90EA8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0003" y="3241328"/>
            <a:ext cx="2771775" cy="928688"/>
          </a:xfrm>
          <a:prstGeom prst="rect">
            <a:avLst/>
          </a:prstGeom>
        </p:spPr>
      </p:pic>
      <p:pic>
        <p:nvPicPr>
          <p:cNvPr id="16" name="Picture 6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CB1DCF00-2CF5-4287-A95E-86FA0A6CF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4461" y="4657816"/>
            <a:ext cx="2142857" cy="93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5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Obrázok, na ktorom je muž, znak, stojaci, držiaci&#10;&#10;Automaticky generovaný popis">
            <a:extLst>
              <a:ext uri="{FF2B5EF4-FFF2-40B4-BE49-F238E27FC236}">
                <a16:creationId xmlns:a16="http://schemas.microsoft.com/office/drawing/2014/main" id="{B5A97458-6C09-493F-8881-27C4066390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9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Prezentácia na obrazovke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Patrik Tomes</dc:creator>
  <cp:lastModifiedBy>Patrik Tomes</cp:lastModifiedBy>
  <cp:revision>4</cp:revision>
  <dcterms:created xsi:type="dcterms:W3CDTF">2019-11-05T18:37:01Z</dcterms:created>
  <dcterms:modified xsi:type="dcterms:W3CDTF">2019-11-05T20:24:46Z</dcterms:modified>
</cp:coreProperties>
</file>