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2" r:id="rId8"/>
    <p:sldId id="267" r:id="rId9"/>
    <p:sldId id="268" r:id="rId10"/>
    <p:sldId id="266" r:id="rId11"/>
    <p:sldId id="269" r:id="rId12"/>
    <p:sldId id="259" r:id="rId13"/>
    <p:sldId id="272" r:id="rId14"/>
    <p:sldId id="273" r:id="rId15"/>
    <p:sldId id="274" r:id="rId16"/>
    <p:sldId id="260" r:id="rId17"/>
    <p:sldId id="27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382" y="8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4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7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8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955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4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0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6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6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1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Gradované písomky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/>
              <a:t>Písomky</a:t>
            </a:r>
            <a:r>
              <a:rPr lang="sk-SK" b="1" dirty="0"/>
              <a:t>, ktoré šikovnejších </a:t>
            </a:r>
            <a:r>
              <a:rPr lang="sk-SK" b="1" dirty="0" smtClean="0"/>
              <a:t>neunudia</a:t>
            </a:r>
            <a:br>
              <a:rPr lang="sk-SK" b="1" dirty="0" smtClean="0"/>
            </a:br>
            <a:r>
              <a:rPr lang="sk-SK" b="1" dirty="0" smtClean="0"/>
              <a:t>a </a:t>
            </a:r>
            <a:r>
              <a:rPr lang="sk-SK" b="1" dirty="0"/>
              <a:t>slabších neodradia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13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</a:t>
            </a:r>
            <a:r>
              <a:rPr lang="sk-SK" b="1" dirty="0" smtClean="0"/>
              <a:t>. Madagaskar</a:t>
            </a:r>
            <a:endParaRPr lang="sk-SK" dirty="0"/>
          </a:p>
        </p:txBody>
      </p:sp>
      <p:sp>
        <p:nvSpPr>
          <p:cNvPr id="16" name="Zástupný objekt pre obsah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 </a:t>
            </a:r>
            <a:r>
              <a:rPr lang="sk-SK" b="1" dirty="0"/>
              <a:t>(1 bod)</a:t>
            </a:r>
            <a:br>
              <a:rPr lang="sk-SK" b="1" dirty="0"/>
            </a:br>
            <a:r>
              <a:rPr lang="sk-SK" dirty="0"/>
              <a:t>V akom oceáne leží ostrov Madagaskar</a:t>
            </a:r>
            <a:r>
              <a:rPr lang="sk-SK" dirty="0" smtClean="0"/>
              <a:t>?</a:t>
            </a:r>
            <a:br>
              <a:rPr lang="sk-SK" dirty="0" smtClean="0"/>
            </a:br>
            <a:r>
              <a:rPr lang="sk-SK" dirty="0" smtClean="0">
                <a:solidFill>
                  <a:schemeClr val="accent1"/>
                </a:solidFill>
              </a:rPr>
              <a:t>V Indickom oceáne.</a:t>
            </a:r>
          </a:p>
          <a:p>
            <a:endParaRPr lang="sk-SK" dirty="0">
              <a:solidFill>
                <a:schemeClr val="accent6"/>
              </a:solidFill>
            </a:endParaRPr>
          </a:p>
          <a:p>
            <a:r>
              <a:rPr lang="sk-SK" b="1" dirty="0"/>
              <a:t>B (2 body)</a:t>
            </a:r>
            <a:br>
              <a:rPr lang="sk-SK" b="1" dirty="0"/>
            </a:br>
            <a:r>
              <a:rPr lang="sk-SK" dirty="0"/>
              <a:t>Ako sa volá hlavné mesto Madagaskaru</a:t>
            </a:r>
            <a:r>
              <a:rPr lang="sk-SK" dirty="0" smtClean="0"/>
              <a:t>?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solidFill>
                  <a:schemeClr val="accent1"/>
                </a:solidFill>
              </a:rPr>
              <a:t>Antananarivo</a:t>
            </a:r>
            <a:endParaRPr lang="sk-SK" dirty="0" smtClean="0">
              <a:solidFill>
                <a:schemeClr val="accent1"/>
              </a:solidFill>
            </a:endParaRPr>
          </a:p>
          <a:p>
            <a:endParaRPr lang="sk-SK" dirty="0"/>
          </a:p>
          <a:p>
            <a:r>
              <a:rPr lang="sk-SK" b="1" dirty="0"/>
              <a:t>C (3 body)</a:t>
            </a:r>
            <a:br>
              <a:rPr lang="sk-SK" b="1" dirty="0"/>
            </a:br>
            <a:r>
              <a:rPr lang="sk-SK" dirty="0"/>
              <a:t>Kto je prezidentom Madagaskaru</a:t>
            </a:r>
            <a:r>
              <a:rPr lang="sk-SK" dirty="0" smtClean="0"/>
              <a:t>?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solidFill>
                  <a:schemeClr val="accent1"/>
                </a:solidFill>
              </a:rPr>
              <a:t>Hery </a:t>
            </a:r>
            <a:r>
              <a:rPr lang="sk-SK" dirty="0" err="1">
                <a:solidFill>
                  <a:schemeClr val="accent1"/>
                </a:solidFill>
              </a:rPr>
              <a:t>Rajaonarimampianina</a:t>
            </a:r>
            <a:endParaRPr lang="sk-SK" dirty="0">
              <a:solidFill>
                <a:schemeClr val="accent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08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ste dopadli?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Stupnica:</a:t>
            </a:r>
          </a:p>
          <a:p>
            <a:r>
              <a:rPr lang="sk-SK" b="1" dirty="0"/>
              <a:t>1</a:t>
            </a:r>
            <a:r>
              <a:rPr lang="sk-SK" dirty="0"/>
              <a:t>   5 a viac bodov</a:t>
            </a:r>
          </a:p>
          <a:p>
            <a:r>
              <a:rPr lang="sk-SK" b="1" dirty="0"/>
              <a:t>2</a:t>
            </a:r>
            <a:r>
              <a:rPr lang="sk-SK" dirty="0"/>
              <a:t>   4 body</a:t>
            </a:r>
          </a:p>
          <a:p>
            <a:r>
              <a:rPr lang="sk-SK" b="1" dirty="0"/>
              <a:t>3</a:t>
            </a:r>
            <a:r>
              <a:rPr lang="sk-SK" dirty="0"/>
              <a:t>   2-3 body</a:t>
            </a:r>
          </a:p>
          <a:p>
            <a:r>
              <a:rPr lang="sk-SK" b="1" dirty="0"/>
              <a:t>4</a:t>
            </a:r>
            <a:r>
              <a:rPr lang="sk-SK" dirty="0"/>
              <a:t>   1 bod</a:t>
            </a:r>
          </a:p>
          <a:p>
            <a:r>
              <a:rPr lang="sk-SK" b="1" dirty="0"/>
              <a:t>5</a:t>
            </a:r>
            <a:r>
              <a:rPr lang="sk-SK" dirty="0"/>
              <a:t>   0 </a:t>
            </a:r>
            <a:r>
              <a:rPr lang="sk-SK" dirty="0" smtClean="0"/>
              <a:t>bodov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663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Gradovaná písomka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26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b="41741"/>
          <a:stretch/>
        </p:blipFill>
        <p:spPr>
          <a:xfrm>
            <a:off x="773083" y="339992"/>
            <a:ext cx="7597833" cy="62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40" t="59303" r="-40" b="-17562"/>
          <a:stretch/>
        </p:blipFill>
        <p:spPr>
          <a:xfrm>
            <a:off x="773083" y="594360"/>
            <a:ext cx="7597833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t="862" b="8117"/>
          <a:stretch/>
        </p:blipFill>
        <p:spPr>
          <a:xfrm>
            <a:off x="772200" y="594361"/>
            <a:ext cx="75996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a úskalia</a:t>
            </a:r>
            <a:endParaRPr lang="sk-SK" dirty="0"/>
          </a:p>
        </p:txBody>
      </p:sp>
      <p:pic>
        <p:nvPicPr>
          <p:cNvPr id="1026" name="Picture 2" descr="Výsledok vyhľadávania obrázkov pre dopyt happy sad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43" y="2084832"/>
            <a:ext cx="606876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lujza</a:t>
            </a:r>
            <a:endParaRPr lang="sk-SK" dirty="0"/>
          </a:p>
        </p:txBody>
      </p:sp>
      <p:pic>
        <p:nvPicPr>
          <p:cNvPr id="1026" name="Picture 2" descr="Výsledok vyhľadávania obrázkov pre dopyt sad gir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269432"/>
            <a:ext cx="6201918" cy="38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5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1400" dirty="0" smtClean="0"/>
              <a:t>Zuzana Burjanová</a:t>
            </a:r>
          </a:p>
          <a:p>
            <a:r>
              <a:rPr lang="sk-SK" sz="1400" dirty="0" smtClean="0"/>
              <a:t>Súkromná ZŠ Felix, Bratislava</a:t>
            </a:r>
          </a:p>
          <a:p>
            <a:r>
              <a:rPr lang="sk-SK" sz="1400" dirty="0" smtClean="0"/>
              <a:t>zuzana.burjanova@gmail.com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8986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Načo píšeme písomky?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01" y="2240280"/>
            <a:ext cx="5358269" cy="384454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457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Primeraná výzva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411604"/>
            <a:ext cx="5269423" cy="36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Vytiahnite si papiere...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90 sekúnd, 3 úlohy</a:t>
            </a:r>
          </a:p>
          <a:p>
            <a:endParaRPr lang="sk-SK" dirty="0"/>
          </a:p>
          <a:p>
            <a:r>
              <a:rPr lang="sk-SK" b="1" dirty="0" smtClean="0"/>
              <a:t>Stupnica:</a:t>
            </a:r>
          </a:p>
          <a:p>
            <a:r>
              <a:rPr lang="sk-SK" b="1" dirty="0" smtClean="0"/>
              <a:t>1</a:t>
            </a:r>
            <a:r>
              <a:rPr lang="sk-SK" dirty="0" smtClean="0"/>
              <a:t>   5 a viac bodov</a:t>
            </a:r>
          </a:p>
          <a:p>
            <a:r>
              <a:rPr lang="sk-SK" b="1" dirty="0" smtClean="0"/>
              <a:t>2</a:t>
            </a:r>
            <a:r>
              <a:rPr lang="sk-SK" dirty="0" smtClean="0"/>
              <a:t>   4 body</a:t>
            </a:r>
          </a:p>
          <a:p>
            <a:r>
              <a:rPr lang="sk-SK" b="1" dirty="0" smtClean="0"/>
              <a:t>3</a:t>
            </a:r>
            <a:r>
              <a:rPr lang="sk-SK" dirty="0" smtClean="0"/>
              <a:t>   2-3 body</a:t>
            </a:r>
          </a:p>
          <a:p>
            <a:r>
              <a:rPr lang="sk-SK" b="1" dirty="0" smtClean="0"/>
              <a:t>4</a:t>
            </a:r>
            <a:r>
              <a:rPr lang="sk-SK" dirty="0" smtClean="0"/>
              <a:t>   1 bod</a:t>
            </a:r>
          </a:p>
          <a:p>
            <a:r>
              <a:rPr lang="sk-SK" b="1" dirty="0" smtClean="0"/>
              <a:t>5</a:t>
            </a:r>
            <a:r>
              <a:rPr lang="sk-SK" dirty="0" smtClean="0"/>
              <a:t>   0 bodov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1984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</a:t>
            </a:r>
            <a:r>
              <a:rPr lang="sk-SK" b="1" dirty="0" smtClean="0"/>
              <a:t>. Beethoven</a:t>
            </a:r>
            <a:endParaRPr lang="sk-SK" dirty="0"/>
          </a:p>
        </p:txBody>
      </p:sp>
      <p:sp>
        <p:nvSpPr>
          <p:cNvPr id="16" name="Zástupný objekt pre obsah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A </a:t>
            </a:r>
            <a:r>
              <a:rPr lang="sk-SK" b="1" dirty="0"/>
              <a:t>(1 bod)</a:t>
            </a:r>
            <a:br>
              <a:rPr lang="sk-SK" b="1" dirty="0"/>
            </a:br>
            <a:r>
              <a:rPr lang="sk-SK" dirty="0"/>
              <a:t>Akým hendikepom trpel koncom života Beethoven?</a:t>
            </a:r>
          </a:p>
          <a:p>
            <a:endParaRPr lang="sk-SK" dirty="0"/>
          </a:p>
          <a:p>
            <a:r>
              <a:rPr lang="sk-SK" b="1" dirty="0"/>
              <a:t>B (2 body)</a:t>
            </a:r>
            <a:br>
              <a:rPr lang="sk-SK" b="1" dirty="0"/>
            </a:br>
            <a:r>
              <a:rPr lang="sk-SK" dirty="0"/>
              <a:t>Ako sa volá známa posledná časť 9. </a:t>
            </a:r>
            <a:r>
              <a:rPr lang="sk-SK" dirty="0" smtClean="0"/>
              <a:t>symfónie,</a:t>
            </a:r>
            <a:br>
              <a:rPr lang="sk-SK" dirty="0" smtClean="0"/>
            </a:br>
            <a:r>
              <a:rPr lang="sk-SK" dirty="0" smtClean="0"/>
              <a:t>ktorej </a:t>
            </a:r>
            <a:r>
              <a:rPr lang="sk-SK" dirty="0"/>
              <a:t>melódia je hymnou Európskej únie?</a:t>
            </a:r>
          </a:p>
          <a:p>
            <a:endParaRPr lang="sk-SK" dirty="0"/>
          </a:p>
          <a:p>
            <a:r>
              <a:rPr lang="sk-SK" b="1" dirty="0"/>
              <a:t>C (3 body)</a:t>
            </a:r>
            <a:br>
              <a:rPr lang="sk-SK" b="1" dirty="0"/>
            </a:br>
            <a:r>
              <a:rPr lang="sk-SK" dirty="0"/>
              <a:t>V akej tónine je napísaná jeho 5. symfónia - Osudová</a:t>
            </a:r>
            <a:r>
              <a:rPr lang="sk-SK" dirty="0" smtClean="0"/>
              <a:t>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01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</a:t>
            </a:r>
            <a:r>
              <a:rPr lang="sk-SK" b="1" dirty="0" smtClean="0"/>
              <a:t>. Vtáky</a:t>
            </a:r>
            <a:endParaRPr lang="sk-SK" dirty="0"/>
          </a:p>
        </p:txBody>
      </p:sp>
      <p:sp>
        <p:nvSpPr>
          <p:cNvPr id="16" name="Zástupný objekt pre obsah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Uveďte rodové a druhové meno vtáka na obrázku.</a:t>
            </a:r>
          </a:p>
          <a:p>
            <a:pPr>
              <a:tabLst>
                <a:tab pos="2420541" algn="l"/>
                <a:tab pos="4842272" algn="l"/>
              </a:tabLst>
            </a:pPr>
            <a:r>
              <a:rPr lang="sk-SK" b="1" dirty="0" smtClean="0"/>
              <a:t>A </a:t>
            </a:r>
            <a:r>
              <a:rPr lang="sk-SK" b="1" dirty="0"/>
              <a:t>(1 bod</a:t>
            </a:r>
            <a:r>
              <a:rPr lang="sk-SK" b="1" dirty="0" smtClean="0"/>
              <a:t>)	B </a:t>
            </a:r>
            <a:r>
              <a:rPr lang="sk-SK" b="1" dirty="0"/>
              <a:t>(2 body</a:t>
            </a:r>
            <a:r>
              <a:rPr lang="sk-SK" b="1" dirty="0" smtClean="0"/>
              <a:t>)	C </a:t>
            </a:r>
            <a:r>
              <a:rPr lang="sk-SK" b="1" dirty="0"/>
              <a:t>(3 body)</a:t>
            </a:r>
            <a:br>
              <a:rPr lang="sk-SK" b="1" dirty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429000"/>
            <a:ext cx="1822500" cy="1215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3429000"/>
            <a:ext cx="1822500" cy="1215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11600"/>
          <a:stretch/>
        </p:blipFill>
        <p:spPr>
          <a:xfrm>
            <a:off x="5635952" y="3429000"/>
            <a:ext cx="1827434" cy="12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3</a:t>
            </a:r>
            <a:r>
              <a:rPr lang="sk-SK" b="1" dirty="0" smtClean="0"/>
              <a:t>. Madagaskar</a:t>
            </a:r>
            <a:endParaRPr lang="sk-SK" dirty="0"/>
          </a:p>
        </p:txBody>
      </p:sp>
      <p:sp>
        <p:nvSpPr>
          <p:cNvPr id="16" name="Zástupný objekt pre obsah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A </a:t>
            </a:r>
            <a:r>
              <a:rPr lang="sk-SK" b="1" dirty="0"/>
              <a:t>(1 bod)</a:t>
            </a:r>
            <a:br>
              <a:rPr lang="sk-SK" b="1" dirty="0"/>
            </a:br>
            <a:r>
              <a:rPr lang="sk-SK" dirty="0"/>
              <a:t>V akom oceáne leží ostrov Madagaskar</a:t>
            </a:r>
            <a:r>
              <a:rPr lang="sk-SK" dirty="0" smtClean="0"/>
              <a:t>?</a:t>
            </a:r>
          </a:p>
          <a:p>
            <a:endParaRPr lang="sk-SK" dirty="0"/>
          </a:p>
          <a:p>
            <a:r>
              <a:rPr lang="sk-SK" b="1" dirty="0"/>
              <a:t>B (2 body)</a:t>
            </a:r>
            <a:br>
              <a:rPr lang="sk-SK" b="1" dirty="0"/>
            </a:br>
            <a:r>
              <a:rPr lang="sk-SK" dirty="0"/>
              <a:t>Ako sa volá hlavné mesto Madagaskaru</a:t>
            </a:r>
            <a:r>
              <a:rPr lang="sk-SK" dirty="0" smtClean="0"/>
              <a:t>?</a:t>
            </a:r>
          </a:p>
          <a:p>
            <a:endParaRPr lang="sk-SK" dirty="0"/>
          </a:p>
          <a:p>
            <a:r>
              <a:rPr lang="sk-SK" b="1" dirty="0"/>
              <a:t>C (3 body)</a:t>
            </a:r>
            <a:br>
              <a:rPr lang="sk-SK" b="1" dirty="0"/>
            </a:br>
            <a:r>
              <a:rPr lang="sk-SK" dirty="0"/>
              <a:t>Kto je prezidentom Madagaskaru?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27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1</a:t>
            </a:r>
            <a:r>
              <a:rPr lang="sk-SK" b="1" dirty="0" smtClean="0"/>
              <a:t>. Beethoven</a:t>
            </a:r>
            <a:endParaRPr lang="sk-SK" dirty="0"/>
          </a:p>
        </p:txBody>
      </p:sp>
      <p:sp>
        <p:nvSpPr>
          <p:cNvPr id="16" name="Zástupný objekt pre obsah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A </a:t>
            </a:r>
            <a:r>
              <a:rPr lang="sk-SK" b="1" dirty="0"/>
              <a:t>(1 bod)</a:t>
            </a:r>
            <a:br>
              <a:rPr lang="sk-SK" b="1" dirty="0"/>
            </a:br>
            <a:r>
              <a:rPr lang="sk-SK" dirty="0"/>
              <a:t>Akým hendikepom trpel koncom života Beethoven</a:t>
            </a:r>
            <a:r>
              <a:rPr lang="sk-SK" dirty="0" smtClean="0"/>
              <a:t>?</a:t>
            </a:r>
            <a:br>
              <a:rPr lang="sk-SK" dirty="0" smtClean="0"/>
            </a:br>
            <a:r>
              <a:rPr lang="sk-SK" dirty="0" smtClean="0">
                <a:solidFill>
                  <a:schemeClr val="accent1"/>
                </a:solidFill>
              </a:rPr>
              <a:t>Bol hluchý.</a:t>
            </a:r>
            <a:endParaRPr lang="sk-SK" dirty="0">
              <a:solidFill>
                <a:schemeClr val="accent1"/>
              </a:solidFill>
            </a:endParaRPr>
          </a:p>
          <a:p>
            <a:endParaRPr lang="sk-SK" dirty="0"/>
          </a:p>
          <a:p>
            <a:r>
              <a:rPr lang="sk-SK" b="1" dirty="0"/>
              <a:t>B (2 body)</a:t>
            </a:r>
            <a:br>
              <a:rPr lang="sk-SK" b="1" dirty="0"/>
            </a:br>
            <a:r>
              <a:rPr lang="sk-SK" dirty="0"/>
              <a:t>Ako sa volá známa posledná časť 9. </a:t>
            </a:r>
            <a:r>
              <a:rPr lang="sk-SK" dirty="0" smtClean="0"/>
              <a:t>symfónie,</a:t>
            </a:r>
            <a:br>
              <a:rPr lang="sk-SK" dirty="0" smtClean="0"/>
            </a:br>
            <a:r>
              <a:rPr lang="sk-SK" dirty="0" smtClean="0"/>
              <a:t>ktorej </a:t>
            </a:r>
            <a:r>
              <a:rPr lang="sk-SK" dirty="0"/>
              <a:t>melódia je hymnou Európskej únie</a:t>
            </a:r>
            <a:r>
              <a:rPr lang="sk-SK" dirty="0" smtClean="0"/>
              <a:t>?</a:t>
            </a:r>
            <a:br>
              <a:rPr lang="sk-SK" dirty="0" smtClean="0"/>
            </a:br>
            <a:r>
              <a:rPr lang="sk-SK" dirty="0" smtClean="0">
                <a:solidFill>
                  <a:schemeClr val="accent1"/>
                </a:solidFill>
              </a:rPr>
              <a:t>Óda na radosť.</a:t>
            </a:r>
            <a:endParaRPr lang="sk-SK" dirty="0">
              <a:solidFill>
                <a:schemeClr val="accent1"/>
              </a:solidFill>
            </a:endParaRPr>
          </a:p>
          <a:p>
            <a:endParaRPr lang="sk-SK" dirty="0"/>
          </a:p>
          <a:p>
            <a:r>
              <a:rPr lang="sk-SK" b="1" dirty="0"/>
              <a:t>C (3 body)</a:t>
            </a:r>
            <a:br>
              <a:rPr lang="sk-SK" b="1" dirty="0"/>
            </a:br>
            <a:r>
              <a:rPr lang="sk-SK" dirty="0"/>
              <a:t>V akej tónine je napísaná jeho 5. symfónia - Osudová</a:t>
            </a:r>
            <a:r>
              <a:rPr lang="sk-SK" dirty="0" smtClean="0"/>
              <a:t>?</a:t>
            </a:r>
            <a:br>
              <a:rPr lang="sk-SK" dirty="0" smtClean="0"/>
            </a:br>
            <a:r>
              <a:rPr lang="sk-SK" dirty="0" smtClean="0">
                <a:solidFill>
                  <a:schemeClr val="accent1"/>
                </a:solidFill>
              </a:rPr>
              <a:t>C-</a:t>
            </a:r>
            <a:r>
              <a:rPr lang="sk-SK" dirty="0" err="1" smtClean="0">
                <a:solidFill>
                  <a:schemeClr val="accent1"/>
                </a:solidFill>
              </a:rPr>
              <a:t>moll</a:t>
            </a:r>
            <a:endParaRPr lang="sk-S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</a:t>
            </a:r>
            <a:r>
              <a:rPr lang="sk-SK" b="1" dirty="0" smtClean="0"/>
              <a:t>. Vtáky</a:t>
            </a:r>
            <a:endParaRPr lang="sk-SK" dirty="0"/>
          </a:p>
        </p:txBody>
      </p:sp>
      <p:sp>
        <p:nvSpPr>
          <p:cNvPr id="16" name="Zástupný objekt pre obsah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Uveďte rodové a druhové meno vtáka na obrázku.</a:t>
            </a:r>
          </a:p>
          <a:p>
            <a:pPr>
              <a:tabLst>
                <a:tab pos="2420541" algn="l"/>
                <a:tab pos="4842272" algn="l"/>
              </a:tabLst>
            </a:pPr>
            <a:r>
              <a:rPr lang="sk-SK" b="1" dirty="0" smtClean="0"/>
              <a:t>A </a:t>
            </a:r>
            <a:r>
              <a:rPr lang="sk-SK" b="1" dirty="0"/>
              <a:t>(1 bod</a:t>
            </a:r>
            <a:r>
              <a:rPr lang="sk-SK" b="1" dirty="0" smtClean="0"/>
              <a:t>)	B </a:t>
            </a:r>
            <a:r>
              <a:rPr lang="sk-SK" b="1" dirty="0"/>
              <a:t>(2 body</a:t>
            </a:r>
            <a:r>
              <a:rPr lang="sk-SK" b="1" dirty="0" smtClean="0"/>
              <a:t>)	C </a:t>
            </a:r>
            <a:r>
              <a:rPr lang="sk-SK" b="1" dirty="0"/>
              <a:t>(3 body)</a:t>
            </a:r>
            <a:br>
              <a:rPr lang="sk-SK" b="1" dirty="0"/>
            </a:br>
            <a:endParaRPr lang="sk-SK" b="1" dirty="0" smtClean="0"/>
          </a:p>
          <a:p>
            <a:pPr>
              <a:tabLst>
                <a:tab pos="2420541" algn="l"/>
                <a:tab pos="4842272" algn="l"/>
              </a:tabLst>
            </a:pPr>
            <a:endParaRPr lang="sk-SK" b="1" dirty="0"/>
          </a:p>
          <a:p>
            <a:pPr>
              <a:tabLst>
                <a:tab pos="2420541" algn="l"/>
                <a:tab pos="4842272" algn="l"/>
              </a:tabLst>
            </a:pPr>
            <a:endParaRPr lang="sk-SK" b="1" dirty="0" smtClean="0"/>
          </a:p>
          <a:p>
            <a:pPr>
              <a:tabLst>
                <a:tab pos="2420541" algn="l"/>
                <a:tab pos="4842272" algn="l"/>
              </a:tabLst>
            </a:pPr>
            <a:endParaRPr lang="sk-SK" b="1" dirty="0"/>
          </a:p>
          <a:p>
            <a:pPr>
              <a:tabLst>
                <a:tab pos="2420541" algn="l"/>
                <a:tab pos="4842272" algn="l"/>
              </a:tabLst>
            </a:pPr>
            <a:r>
              <a:rPr lang="sk-SK" dirty="0">
                <a:solidFill>
                  <a:schemeClr val="accent1"/>
                </a:solidFill>
              </a:rPr>
              <a:t>sýkorka </a:t>
            </a:r>
            <a:r>
              <a:rPr lang="sk-SK" dirty="0" smtClean="0">
                <a:solidFill>
                  <a:schemeClr val="accent1"/>
                </a:solidFill>
              </a:rPr>
              <a:t>veľká	rybárik riečny	králiček </a:t>
            </a:r>
            <a:r>
              <a:rPr lang="sk-SK" dirty="0" err="1" smtClean="0">
                <a:solidFill>
                  <a:schemeClr val="accent1"/>
                </a:solidFill>
              </a:rPr>
              <a:t>ohnivohlavý</a:t>
            </a:r>
            <a:endParaRPr lang="sk-SK" dirty="0">
              <a:solidFill>
                <a:schemeClr val="accent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429000"/>
            <a:ext cx="1822500" cy="1215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3429000"/>
            <a:ext cx="1822500" cy="1215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11600"/>
          <a:stretch/>
        </p:blipFill>
        <p:spPr>
          <a:xfrm>
            <a:off x="5635952" y="3429000"/>
            <a:ext cx="1827434" cy="12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2121</TotalTime>
  <Words>148</Words>
  <Application>Microsoft Office PowerPoint</Application>
  <PresentationFormat>Prezentácia na obrazovke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Tw Cen MT</vt:lpstr>
      <vt:lpstr>Tw Cen MT Condensed</vt:lpstr>
      <vt:lpstr>Wingdings 3</vt:lpstr>
      <vt:lpstr>Integrál</vt:lpstr>
      <vt:lpstr>Gradované písomky</vt:lpstr>
      <vt:lpstr>Načo píšeme písomky?</vt:lpstr>
      <vt:lpstr>Primeraná výzva</vt:lpstr>
      <vt:lpstr>Vytiahnite si papiere...</vt:lpstr>
      <vt:lpstr>1. Beethoven</vt:lpstr>
      <vt:lpstr>2. Vtáky</vt:lpstr>
      <vt:lpstr>3. Madagaskar</vt:lpstr>
      <vt:lpstr>1. Beethoven</vt:lpstr>
      <vt:lpstr>2. Vtáky</vt:lpstr>
      <vt:lpstr>3. Madagaskar</vt:lpstr>
      <vt:lpstr>Ako ste dopadli?</vt:lpstr>
      <vt:lpstr>Gradovaná písomka</vt:lpstr>
      <vt:lpstr>Prezentácia programu PowerPoint</vt:lpstr>
      <vt:lpstr>Prezentácia programu PowerPoint</vt:lpstr>
      <vt:lpstr>Prezentácia programu PowerPoint</vt:lpstr>
      <vt:lpstr>Výhody a úskalia</vt:lpstr>
      <vt:lpstr>lujza</vt:lpstr>
      <vt:lpstr>Ďakujem za pozornosť!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Gradované písomky</dc:title>
  <dc:creator>Zuzka</dc:creator>
  <cp:lastModifiedBy>Zuzka</cp:lastModifiedBy>
  <cp:revision>22</cp:revision>
  <dcterms:created xsi:type="dcterms:W3CDTF">2019-11-04T16:56:35Z</dcterms:created>
  <dcterms:modified xsi:type="dcterms:W3CDTF">2019-11-06T23:11:00Z</dcterms:modified>
</cp:coreProperties>
</file>